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8.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17.xml" ContentType="application/vnd.openxmlformats-officedocument.presentationml.tags+xml"/>
  <Override PartName="/ppt/tags/tag18.xml" ContentType="application/vnd.openxmlformats-officedocument.presentationml.tags+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8"/>
  </p:notesMasterIdLst>
  <p:sldIdLst>
    <p:sldId id="257" r:id="rId2"/>
    <p:sldId id="259" r:id="rId3"/>
    <p:sldId id="260" r:id="rId4"/>
    <p:sldId id="280" r:id="rId5"/>
    <p:sldId id="281" r:id="rId6"/>
    <p:sldId id="267" r:id="rId7"/>
    <p:sldId id="256" r:id="rId8"/>
    <p:sldId id="266" r:id="rId9"/>
    <p:sldId id="274" r:id="rId10"/>
    <p:sldId id="277" r:id="rId11"/>
    <p:sldId id="275" r:id="rId12"/>
    <p:sldId id="285" r:id="rId13"/>
    <p:sldId id="287" r:id="rId14"/>
    <p:sldId id="286" r:id="rId15"/>
    <p:sldId id="288" r:id="rId16"/>
    <p:sldId id="289" r:id="rId17"/>
    <p:sldId id="290" r:id="rId18"/>
    <p:sldId id="299" r:id="rId19"/>
    <p:sldId id="292" r:id="rId20"/>
    <p:sldId id="291" r:id="rId21"/>
    <p:sldId id="293" r:id="rId22"/>
    <p:sldId id="294" r:id="rId23"/>
    <p:sldId id="295" r:id="rId24"/>
    <p:sldId id="271" r:id="rId25"/>
    <p:sldId id="298" r:id="rId26"/>
    <p:sldId id="296" r:id="rId2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4" d="100"/>
          <a:sy n="84" d="100"/>
        </p:scale>
        <p:origin x="658" y="67"/>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2BCA9FD-1EBD-40F0-A8B0-C263F27377FE}" type="datetimeFigureOut">
              <a:rPr lang="zh-CN" altLang="en-US" smtClean="0"/>
              <a:t>2021/7/15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84B7DB3-C4A5-44C2-9F27-9EC032BDC4C7}"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5ECE930-FC47-4F90-A78F-48768E2D0152}" type="slidenum">
              <a:rPr lang="zh-CN" altLang="en-US" smtClean="0"/>
              <a:t>1</a:t>
            </a:fld>
            <a:endParaRPr lang="zh-CN" altLang="en-US"/>
          </a:p>
        </p:txBody>
      </p:sp>
    </p:spTree>
    <p:extLst>
      <p:ext uri="{BB962C8B-B14F-4D97-AF65-F5344CB8AC3E}">
        <p14:creationId xmlns:p14="http://schemas.microsoft.com/office/powerpoint/2010/main" val="22234790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5ECE930-FC47-4F90-A78F-48768E2D0152}" type="slidenum">
              <a:rPr lang="zh-CN" altLang="en-US" smtClean="0"/>
              <a:t>11</a:t>
            </a:fld>
            <a:endParaRPr lang="zh-CN" altLang="en-US"/>
          </a:p>
        </p:txBody>
      </p:sp>
    </p:spTree>
    <p:extLst>
      <p:ext uri="{BB962C8B-B14F-4D97-AF65-F5344CB8AC3E}">
        <p14:creationId xmlns:p14="http://schemas.microsoft.com/office/powerpoint/2010/main" val="4616781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5ECE930-FC47-4F90-A78F-48768E2D0152}" type="slidenum">
              <a:rPr lang="zh-CN" altLang="en-US" smtClean="0"/>
              <a:t>12</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5ECE930-FC47-4F90-A78F-48768E2D0152}" type="slidenum">
              <a:rPr lang="zh-CN" altLang="en-US" smtClean="0"/>
              <a:t>13</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5ECE930-FC47-4F90-A78F-48768E2D0152}" type="slidenum">
              <a:rPr lang="zh-CN" altLang="en-US" smtClean="0"/>
              <a:t>14</a:t>
            </a:fld>
            <a:endParaRPr lang="zh-CN" altLang="en-US"/>
          </a:p>
        </p:txBody>
      </p:sp>
    </p:spTree>
    <p:extLst>
      <p:ext uri="{BB962C8B-B14F-4D97-AF65-F5344CB8AC3E}">
        <p14:creationId xmlns:p14="http://schemas.microsoft.com/office/powerpoint/2010/main" val="37950375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5ECE930-FC47-4F90-A78F-48768E2D0152}" type="slidenum">
              <a:rPr lang="zh-CN" altLang="en-US" smtClean="0"/>
              <a:t>15</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5ECE930-FC47-4F90-A78F-48768E2D0152}" type="slidenum">
              <a:rPr lang="zh-CN" altLang="en-US" smtClean="0"/>
              <a:t>16</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5ECE930-FC47-4F90-A78F-48768E2D0152}" type="slidenum">
              <a:rPr lang="zh-CN" altLang="en-US" smtClean="0"/>
              <a:t>17</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5ECE930-FC47-4F90-A78F-48768E2D0152}" type="slidenum">
              <a:rPr lang="zh-CN" altLang="en-US" smtClean="0"/>
              <a:t>18</a:t>
            </a:fld>
            <a:endParaRPr lang="zh-CN" altLang="en-US"/>
          </a:p>
        </p:txBody>
      </p:sp>
    </p:spTree>
    <p:extLst>
      <p:ext uri="{BB962C8B-B14F-4D97-AF65-F5344CB8AC3E}">
        <p14:creationId xmlns:p14="http://schemas.microsoft.com/office/powerpoint/2010/main" val="30954012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5ECE930-FC47-4F90-A78F-48768E2D0152}" type="slidenum">
              <a:rPr lang="zh-CN" altLang="en-US" smtClean="0"/>
              <a:t>19</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5ECE930-FC47-4F90-A78F-48768E2D0152}" type="slidenum">
              <a:rPr lang="zh-CN" altLang="en-US" smtClean="0"/>
              <a:t>24</a:t>
            </a:fld>
            <a:endParaRPr lang="zh-CN" altLang="en-US"/>
          </a:p>
        </p:txBody>
      </p:sp>
    </p:spTree>
    <p:extLst>
      <p:ext uri="{BB962C8B-B14F-4D97-AF65-F5344CB8AC3E}">
        <p14:creationId xmlns:p14="http://schemas.microsoft.com/office/powerpoint/2010/main" val="11078391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5ECE930-FC47-4F90-A78F-48768E2D0152}" type="slidenum">
              <a:rPr lang="zh-CN" altLang="en-US" smtClean="0"/>
              <a:t>2</a:t>
            </a:fld>
            <a:endParaRPr lang="zh-CN" altLang="en-US"/>
          </a:p>
        </p:txBody>
      </p:sp>
    </p:spTree>
    <p:extLst>
      <p:ext uri="{BB962C8B-B14F-4D97-AF65-F5344CB8AC3E}">
        <p14:creationId xmlns:p14="http://schemas.microsoft.com/office/powerpoint/2010/main" val="33974362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5ECE930-FC47-4F90-A78F-48768E2D0152}" type="slidenum">
              <a:rPr lang="zh-CN" altLang="en-US" smtClean="0"/>
              <a:t>25</a:t>
            </a:fld>
            <a:endParaRPr lang="zh-CN" altLang="en-US"/>
          </a:p>
        </p:txBody>
      </p:sp>
    </p:spTree>
    <p:extLst>
      <p:ext uri="{BB962C8B-B14F-4D97-AF65-F5344CB8AC3E}">
        <p14:creationId xmlns:p14="http://schemas.microsoft.com/office/powerpoint/2010/main" val="37493592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5ECE930-FC47-4F90-A78F-48768E2D0152}" type="slidenum">
              <a:rPr lang="zh-CN" altLang="en-US" smtClean="0"/>
              <a:t>26</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5ECE930-FC47-4F90-A78F-48768E2D0152}" type="slidenum">
              <a:rPr lang="zh-CN" altLang="en-US" smtClean="0"/>
              <a:t>3</a:t>
            </a:fld>
            <a:endParaRPr lang="zh-CN" altLang="en-US"/>
          </a:p>
        </p:txBody>
      </p:sp>
    </p:spTree>
    <p:extLst>
      <p:ext uri="{BB962C8B-B14F-4D97-AF65-F5344CB8AC3E}">
        <p14:creationId xmlns:p14="http://schemas.microsoft.com/office/powerpoint/2010/main" val="17575774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5ECE930-FC47-4F90-A78F-48768E2D0152}" type="slidenum">
              <a:rPr lang="zh-CN" altLang="en-US" smtClean="0"/>
              <a:t>4</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5ECE930-FC47-4F90-A78F-48768E2D0152}" type="slidenum">
              <a:rPr lang="zh-CN" altLang="en-US" smtClean="0"/>
              <a:t>5</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5ECE930-FC47-4F90-A78F-48768E2D0152}" type="slidenum">
              <a:rPr lang="zh-CN" altLang="en-US" smtClean="0"/>
              <a:t>6</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5ECE930-FC47-4F90-A78F-48768E2D0152}" type="slidenum">
              <a:rPr lang="zh-CN" altLang="en-US" smtClean="0"/>
              <a:t>8</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5ECE930-FC47-4F90-A78F-48768E2D0152}" type="slidenum">
              <a:rPr lang="zh-CN" altLang="en-US" smtClean="0"/>
              <a:t>9</a:t>
            </a:fld>
            <a:endParaRPr lang="zh-CN" altLang="en-US"/>
          </a:p>
        </p:txBody>
      </p:sp>
    </p:spTree>
    <p:extLst>
      <p:ext uri="{BB962C8B-B14F-4D97-AF65-F5344CB8AC3E}">
        <p14:creationId xmlns:p14="http://schemas.microsoft.com/office/powerpoint/2010/main" val="38722038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5ECE930-FC47-4F90-A78F-48768E2D0152}" type="slidenum">
              <a:rPr lang="zh-CN" altLang="en-US" smtClean="0"/>
              <a:t>10</a:t>
            </a:fld>
            <a:endParaRPr lang="zh-CN" altLang="en-US"/>
          </a:p>
        </p:txBody>
      </p:sp>
    </p:spTree>
    <p:extLst>
      <p:ext uri="{BB962C8B-B14F-4D97-AF65-F5344CB8AC3E}">
        <p14:creationId xmlns:p14="http://schemas.microsoft.com/office/powerpoint/2010/main" val="12794413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3B74B15A-6EE7-447B-BD1E-B81DEFBB6FD1}" type="datetimeFigureOut">
              <a:rPr lang="zh-CN" altLang="en-US" smtClean="0"/>
              <a:t>2021/7/15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1874C7D-9B23-48CC-8CC2-9AA591F3B0A5}"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3B74B15A-6EE7-447B-BD1E-B81DEFBB6FD1}" type="datetimeFigureOut">
              <a:rPr lang="zh-CN" altLang="en-US" smtClean="0"/>
              <a:t>2021/7/15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1874C7D-9B23-48CC-8CC2-9AA591F3B0A5}"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3B74B15A-6EE7-447B-BD1E-B81DEFBB6FD1}" type="datetimeFigureOut">
              <a:rPr lang="zh-CN" altLang="en-US" smtClean="0"/>
              <a:t>2021/7/15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1874C7D-9B23-48CC-8CC2-9AA591F3B0A5}"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3B74B15A-6EE7-447B-BD1E-B81DEFBB6FD1}" type="datetimeFigureOut">
              <a:rPr lang="zh-CN" altLang="en-US" smtClean="0"/>
              <a:t>2021/7/15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1874C7D-9B23-48CC-8CC2-9AA591F3B0A5}"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3B74B15A-6EE7-447B-BD1E-B81DEFBB6FD1}" type="datetimeFigureOut">
              <a:rPr lang="zh-CN" altLang="en-US" smtClean="0"/>
              <a:t>2021/7/15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1874C7D-9B23-48CC-8CC2-9AA591F3B0A5}"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p:txBody>
          <a:bodyPr/>
          <a:lstStyle/>
          <a:p>
            <a:fld id="{3B74B15A-6EE7-447B-BD1E-B81DEFBB6FD1}" type="datetimeFigureOut">
              <a:rPr lang="zh-CN" altLang="en-US" smtClean="0"/>
              <a:t>2021/7/15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1874C7D-9B23-48CC-8CC2-9AA591F3B0A5}"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3B74B15A-6EE7-447B-BD1E-B81DEFBB6FD1}" type="datetimeFigureOut">
              <a:rPr lang="zh-CN" altLang="en-US" smtClean="0"/>
              <a:t>2021/7/15</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B1874C7D-9B23-48CC-8CC2-9AA591F3B0A5}"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3B74B15A-6EE7-447B-BD1E-B81DEFBB6FD1}" type="datetimeFigureOut">
              <a:rPr lang="zh-CN" altLang="en-US" smtClean="0"/>
              <a:t>2021/7/15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B1874C7D-9B23-48CC-8CC2-9AA591F3B0A5}"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B74B15A-6EE7-447B-BD1E-B81DEFBB6FD1}" type="datetimeFigureOut">
              <a:rPr lang="zh-CN" altLang="en-US" smtClean="0"/>
              <a:t>2021/7/15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B1874C7D-9B23-48CC-8CC2-9AA591F3B0A5}"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3B74B15A-6EE7-447B-BD1E-B81DEFBB6FD1}" type="datetimeFigureOut">
              <a:rPr lang="zh-CN" altLang="en-US" smtClean="0"/>
              <a:t>2021/7/15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1874C7D-9B23-48CC-8CC2-9AA591F3B0A5}"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3B74B15A-6EE7-447B-BD1E-B81DEFBB6FD1}" type="datetimeFigureOut">
              <a:rPr lang="zh-CN" altLang="en-US" smtClean="0"/>
              <a:t>2021/7/15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1874C7D-9B23-48CC-8CC2-9AA591F3B0A5}"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B74B15A-6EE7-447B-BD1E-B81DEFBB6FD1}" type="datetimeFigureOut">
              <a:rPr lang="zh-CN" altLang="en-US" smtClean="0"/>
              <a:t>2021/7/15</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1874C7D-9B23-48CC-8CC2-9AA591F3B0A5}"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tags" Target="../tags/tag9.xml"/><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notesSlide" Target="../notesSlides/notesSlide9.xml"/><Relationship Id="rId5" Type="http://schemas.openxmlformats.org/officeDocument/2006/relationships/slideLayout" Target="../slideLayouts/slideLayout1.xml"/><Relationship Id="rId4" Type="http://schemas.openxmlformats.org/officeDocument/2006/relationships/tags" Target="../tags/tag10.xml"/></Relationships>
</file>

<file path=ppt/slides/_rels/slide1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tags" Target="../tags/tag13.xml"/><Relationship Id="rId2" Type="http://schemas.openxmlformats.org/officeDocument/2006/relationships/tags" Target="../tags/tag12.xml"/><Relationship Id="rId1" Type="http://schemas.openxmlformats.org/officeDocument/2006/relationships/tags" Target="../tags/tag11.xml"/><Relationship Id="rId5" Type="http://schemas.openxmlformats.org/officeDocument/2006/relationships/notesSlide" Target="../notesSlides/notesSlide11.xml"/><Relationship Id="rId4"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9.jpeg"/><Relationship Id="rId4" Type="http://schemas.openxmlformats.org/officeDocument/2006/relationships/image" Target="../media/image8.jpe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tags" Target="../tags/tag16.xml"/><Relationship Id="rId2" Type="http://schemas.openxmlformats.org/officeDocument/2006/relationships/tags" Target="../tags/tag15.xml"/><Relationship Id="rId1" Type="http://schemas.openxmlformats.org/officeDocument/2006/relationships/tags" Target="../tags/tag14.xml"/><Relationship Id="rId5" Type="http://schemas.openxmlformats.org/officeDocument/2006/relationships/notesSlide" Target="../notesSlides/notesSlide19.xml"/><Relationship Id="rId4"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8.xml"/><Relationship Id="rId1" Type="http://schemas.openxmlformats.org/officeDocument/2006/relationships/tags" Target="../tags/tag17.xml"/><Relationship Id="rId4" Type="http://schemas.openxmlformats.org/officeDocument/2006/relationships/notesSlide" Target="../notesSlides/notesSlide21.xml"/></Relationships>
</file>

<file path=ppt/slides/_rels/slide3.xml.rels><?xml version="1.0" encoding="UTF-8" standalone="yes"?>
<Relationships xmlns="http://schemas.openxmlformats.org/package/2006/relationships"><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 Id="rId5" Type="http://schemas.openxmlformats.org/officeDocument/2006/relationships/notesSlide" Target="../notesSlides/notesSlide3.xml"/><Relationship Id="rId4"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tags" Target="../tags/tag6.xml"/><Relationship Id="rId2" Type="http://schemas.openxmlformats.org/officeDocument/2006/relationships/tags" Target="../tags/tag5.xml"/><Relationship Id="rId1" Type="http://schemas.openxmlformats.org/officeDocument/2006/relationships/tags" Target="../tags/tag4.xml"/><Relationship Id="rId5" Type="http://schemas.openxmlformats.org/officeDocument/2006/relationships/notesSlide" Target="../notesSlides/notesSlide8.xml"/><Relationship Id="rId4"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椭圆 18">
            <a:extLst>
              <a:ext uri="{FF2B5EF4-FFF2-40B4-BE49-F238E27FC236}">
                <a16:creationId xmlns:a16="http://schemas.microsoft.com/office/drawing/2014/main" id="{0E61529F-5F32-435B-9D24-A6F299A3F559}"/>
              </a:ext>
            </a:extLst>
          </p:cNvPr>
          <p:cNvSpPr/>
          <p:nvPr/>
        </p:nvSpPr>
        <p:spPr>
          <a:xfrm>
            <a:off x="10958072" y="4727277"/>
            <a:ext cx="2467855" cy="2467855"/>
          </a:xfrm>
          <a:prstGeom prst="ellipse">
            <a:avLst/>
          </a:prstGeom>
          <a:pattFill prst="dkUpDiag">
            <a:fgClr>
              <a:srgbClr val="BADCE6"/>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EDCF673C-D417-4E8D-9B84-66D192E3D511}"/>
              </a:ext>
            </a:extLst>
          </p:cNvPr>
          <p:cNvSpPr/>
          <p:nvPr/>
        </p:nvSpPr>
        <p:spPr>
          <a:xfrm>
            <a:off x="8685584" y="-1887547"/>
            <a:ext cx="7012832" cy="7012832"/>
          </a:xfrm>
          <a:prstGeom prst="ellipse">
            <a:avLst/>
          </a:prstGeom>
          <a:solidFill>
            <a:srgbClr val="78BA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任意多边形: 形状 13">
            <a:extLst>
              <a:ext uri="{FF2B5EF4-FFF2-40B4-BE49-F238E27FC236}">
                <a16:creationId xmlns:a16="http://schemas.microsoft.com/office/drawing/2014/main" id="{52EFD94E-4C0C-4A06-BEE1-573988C29A5C}"/>
              </a:ext>
            </a:extLst>
          </p:cNvPr>
          <p:cNvSpPr/>
          <p:nvPr/>
        </p:nvSpPr>
        <p:spPr>
          <a:xfrm>
            <a:off x="-232121" y="3392933"/>
            <a:ext cx="4212236" cy="3695076"/>
          </a:xfrm>
          <a:custGeom>
            <a:avLst/>
            <a:gdLst>
              <a:gd name="connsiteX0" fmla="*/ 1641423 w 4212236"/>
              <a:gd name="connsiteY0" fmla="*/ 0 h 3695076"/>
              <a:gd name="connsiteX1" fmla="*/ 4212236 w 4212236"/>
              <a:gd name="connsiteY1" fmla="*/ 2570813 h 3695076"/>
              <a:gd name="connsiteX2" fmla="*/ 4010209 w 4212236"/>
              <a:gd name="connsiteY2" fmla="*/ 3571490 h 3695076"/>
              <a:gd name="connsiteX3" fmla="*/ 3950674 w 4212236"/>
              <a:gd name="connsiteY3" fmla="*/ 3695076 h 3695076"/>
              <a:gd name="connsiteX4" fmla="*/ 0 w 4212236"/>
              <a:gd name="connsiteY4" fmla="*/ 3695076 h 3695076"/>
              <a:gd name="connsiteX5" fmla="*/ 0 w 4212236"/>
              <a:gd name="connsiteY5" fmla="*/ 592636 h 3695076"/>
              <a:gd name="connsiteX6" fmla="*/ 6147 w 4212236"/>
              <a:gd name="connsiteY6" fmla="*/ 587049 h 3695076"/>
              <a:gd name="connsiteX7" fmla="*/ 1641423 w 4212236"/>
              <a:gd name="connsiteY7" fmla="*/ 0 h 3695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12236" h="3695076">
                <a:moveTo>
                  <a:pt x="1641423" y="0"/>
                </a:moveTo>
                <a:cubicBezTo>
                  <a:pt x="3061244" y="0"/>
                  <a:pt x="4212236" y="1150992"/>
                  <a:pt x="4212236" y="2570813"/>
                </a:cubicBezTo>
                <a:cubicBezTo>
                  <a:pt x="4212236" y="2925768"/>
                  <a:pt x="4140299" y="3263921"/>
                  <a:pt x="4010209" y="3571490"/>
                </a:cubicBezTo>
                <a:lnTo>
                  <a:pt x="3950674" y="3695076"/>
                </a:lnTo>
                <a:lnTo>
                  <a:pt x="0" y="3695076"/>
                </a:lnTo>
                <a:lnTo>
                  <a:pt x="0" y="592636"/>
                </a:lnTo>
                <a:lnTo>
                  <a:pt x="6147" y="587049"/>
                </a:lnTo>
                <a:cubicBezTo>
                  <a:pt x="450535" y="220307"/>
                  <a:pt x="1020251" y="0"/>
                  <a:pt x="1641423" y="0"/>
                </a:cubicBezTo>
                <a:close/>
              </a:path>
            </a:pathLst>
          </a:custGeom>
          <a:pattFill prst="wdUpDiag">
            <a:fgClr>
              <a:srgbClr val="70B0C9"/>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1040AD9E-EC52-4907-8F85-79B518FDE5DA}"/>
              </a:ext>
            </a:extLst>
          </p:cNvPr>
          <p:cNvSpPr/>
          <p:nvPr/>
        </p:nvSpPr>
        <p:spPr>
          <a:xfrm>
            <a:off x="3674297" y="1007296"/>
            <a:ext cx="4843405" cy="4843405"/>
          </a:xfrm>
          <a:prstGeom prst="ellipse">
            <a:avLst/>
          </a:prstGeom>
          <a:pattFill prst="pct90">
            <a:fgClr>
              <a:srgbClr val="75C4D5"/>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09686559-AD09-4F85-AF6D-98F2C80F932D}"/>
              </a:ext>
            </a:extLst>
          </p:cNvPr>
          <p:cNvSpPr/>
          <p:nvPr/>
        </p:nvSpPr>
        <p:spPr>
          <a:xfrm>
            <a:off x="-1382714" y="-1363943"/>
            <a:ext cx="3449053" cy="3449053"/>
          </a:xfrm>
          <a:prstGeom prst="ellipse">
            <a:avLst/>
          </a:prstGeom>
          <a:pattFill prst="zigZag">
            <a:fgClr>
              <a:srgbClr val="75C4D5"/>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AB9D0EEC-92A6-4710-9E0A-8479721B5003}"/>
              </a:ext>
            </a:extLst>
          </p:cNvPr>
          <p:cNvSpPr/>
          <p:nvPr/>
        </p:nvSpPr>
        <p:spPr>
          <a:xfrm>
            <a:off x="2235804" y="910387"/>
            <a:ext cx="708482" cy="708482"/>
          </a:xfrm>
          <a:prstGeom prst="ellipse">
            <a:avLst/>
          </a:prstGeom>
          <a:solidFill>
            <a:srgbClr val="BADC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文本框 61">
            <a:extLst>
              <a:ext uri="{FF2B5EF4-FFF2-40B4-BE49-F238E27FC236}">
                <a16:creationId xmlns:a16="http://schemas.microsoft.com/office/drawing/2014/main" id="{06D9A96E-4190-4F7A-89AC-B76FF73A12D3}"/>
              </a:ext>
            </a:extLst>
          </p:cNvPr>
          <p:cNvSpPr txBox="1"/>
          <p:nvPr/>
        </p:nvSpPr>
        <p:spPr>
          <a:xfrm>
            <a:off x="3758239" y="2853589"/>
            <a:ext cx="4843404" cy="1200329"/>
          </a:xfrm>
          <a:prstGeom prst="rect">
            <a:avLst/>
          </a:prstGeom>
          <a:noFill/>
        </p:spPr>
        <p:txBody>
          <a:bodyPr wrap="square" rtlCol="0">
            <a:spAutoFit/>
          </a:bodyPr>
          <a:lstStyle/>
          <a:p>
            <a:pPr algn="ctr"/>
            <a:r>
              <a:rPr lang="zh-CN" altLang="en-US" sz="7200" dirty="0">
                <a:solidFill>
                  <a:schemeClr val="bg1"/>
                </a:solidFill>
                <a:latin typeface="思源黑体旧字形 ExtraLight" panose="020B0200000000000000" pitchFamily="34" charset="-128"/>
                <a:ea typeface="思源黑体旧字形 ExtraLight" panose="020B0200000000000000" pitchFamily="34" charset="-128"/>
              </a:rPr>
              <a:t>实训答辩</a:t>
            </a:r>
          </a:p>
        </p:txBody>
      </p:sp>
      <p:sp>
        <p:nvSpPr>
          <p:cNvPr id="2" name="文本框 1">
            <a:extLst>
              <a:ext uri="{FF2B5EF4-FFF2-40B4-BE49-F238E27FC236}">
                <a16:creationId xmlns:a16="http://schemas.microsoft.com/office/drawing/2014/main" id="{A67F8E71-ED6B-481B-8061-69DAA6BF28E1}"/>
              </a:ext>
            </a:extLst>
          </p:cNvPr>
          <p:cNvSpPr txBox="1"/>
          <p:nvPr/>
        </p:nvSpPr>
        <p:spPr>
          <a:xfrm>
            <a:off x="8322335" y="4864138"/>
            <a:ext cx="2467855" cy="1384995"/>
          </a:xfrm>
          <a:prstGeom prst="rect">
            <a:avLst/>
          </a:prstGeom>
          <a:noFill/>
        </p:spPr>
        <p:txBody>
          <a:bodyPr wrap="square" rtlCol="0">
            <a:spAutoFit/>
          </a:bodyPr>
          <a:lstStyle/>
          <a:p>
            <a:r>
              <a:rPr lang="zh-CN" altLang="en-US" sz="2800" dirty="0">
                <a:solidFill>
                  <a:schemeClr val="tx2"/>
                </a:solidFill>
                <a:latin typeface="宋体" panose="02010600030101010101" pitchFamily="2" charset="-122"/>
                <a:ea typeface="宋体" panose="02010600030101010101" pitchFamily="2" charset="-122"/>
              </a:rPr>
              <a:t>小组：第二组</a:t>
            </a:r>
            <a:endParaRPr lang="en-US" altLang="zh-CN" sz="2800" dirty="0">
              <a:solidFill>
                <a:schemeClr val="tx2"/>
              </a:solidFill>
              <a:latin typeface="宋体" panose="02010600030101010101" pitchFamily="2" charset="-122"/>
              <a:ea typeface="宋体" panose="02010600030101010101" pitchFamily="2" charset="-122"/>
            </a:endParaRPr>
          </a:p>
          <a:p>
            <a:endParaRPr lang="en-US" altLang="zh-CN" sz="2800" dirty="0">
              <a:solidFill>
                <a:schemeClr val="tx2"/>
              </a:solidFill>
              <a:latin typeface="宋体" panose="02010600030101010101" pitchFamily="2" charset="-122"/>
              <a:ea typeface="宋体" panose="02010600030101010101" pitchFamily="2" charset="-122"/>
            </a:endParaRPr>
          </a:p>
          <a:p>
            <a:r>
              <a:rPr lang="zh-CN" altLang="en-US" sz="2800" dirty="0">
                <a:solidFill>
                  <a:schemeClr val="tx2"/>
                </a:solidFill>
                <a:latin typeface="宋体" panose="02010600030101010101" pitchFamily="2" charset="-122"/>
                <a:ea typeface="宋体" panose="02010600030101010101" pitchFamily="2" charset="-122"/>
              </a:rPr>
              <a:t>导师：吕伟朋</a:t>
            </a:r>
          </a:p>
        </p:txBody>
      </p:sp>
    </p:spTree>
    <p:extLst>
      <p:ext uri="{BB962C8B-B14F-4D97-AF65-F5344CB8AC3E}">
        <p14:creationId xmlns:p14="http://schemas.microsoft.com/office/powerpoint/2010/main" val="1100190245"/>
      </p:ext>
    </p:extLst>
  </p:cSld>
  <p:clrMapOvr>
    <a:masterClrMapping/>
  </p:clrMapOvr>
  <mc:AlternateContent xmlns:mc="http://schemas.openxmlformats.org/markup-compatibility/2006" xmlns:p14="http://schemas.microsoft.com/office/powerpoint/2010/main">
    <mc:Choice Requires="p14">
      <p:transition spd="slow" p14:dur="2000" advClick="0" advTm="1000">
        <p:split orient="vert"/>
      </p:transition>
    </mc:Choice>
    <mc:Fallback xmlns="">
      <p:transition spd="slow" advClick="0" advTm="100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20"/>
                                        </p:tgtEl>
                                        <p:attrNameLst>
                                          <p:attrName>style.visibility</p:attrName>
                                        </p:attrNameLst>
                                      </p:cBhvr>
                                      <p:to>
                                        <p:strVal val="visible"/>
                                      </p:to>
                                    </p:set>
                                    <p:anim calcmode="lin" valueType="num">
                                      <p:cBhvr>
                                        <p:cTn id="14" dur="500" fill="hold"/>
                                        <p:tgtEl>
                                          <p:spTgt spid="20"/>
                                        </p:tgtEl>
                                        <p:attrNameLst>
                                          <p:attrName>ppt_w</p:attrName>
                                        </p:attrNameLst>
                                      </p:cBhvr>
                                      <p:tavLst>
                                        <p:tav tm="0">
                                          <p:val>
                                            <p:fltVal val="0"/>
                                          </p:val>
                                        </p:tav>
                                        <p:tav tm="100000">
                                          <p:val>
                                            <p:strVal val="#ppt_w"/>
                                          </p:val>
                                        </p:tav>
                                      </p:tavLst>
                                    </p:anim>
                                    <p:anim calcmode="lin" valueType="num">
                                      <p:cBhvr>
                                        <p:cTn id="15" dur="500" fill="hold"/>
                                        <p:tgtEl>
                                          <p:spTgt spid="20"/>
                                        </p:tgtEl>
                                        <p:attrNameLst>
                                          <p:attrName>ppt_h</p:attrName>
                                        </p:attrNameLst>
                                      </p:cBhvr>
                                      <p:tavLst>
                                        <p:tav tm="0">
                                          <p:val>
                                            <p:fltVal val="0"/>
                                          </p:val>
                                        </p:tav>
                                        <p:tav tm="100000">
                                          <p:val>
                                            <p:strVal val="#ppt_h"/>
                                          </p:val>
                                        </p:tav>
                                      </p:tavLst>
                                    </p:anim>
                                    <p:animEffect transition="in" filter="fade">
                                      <p:cBhvr>
                                        <p:cTn id="16" dur="500"/>
                                        <p:tgtEl>
                                          <p:spTgt spid="20"/>
                                        </p:tgtEl>
                                      </p:cBhvr>
                                    </p:animEffect>
                                  </p:childTnLst>
                                </p:cTn>
                              </p:par>
                              <p:par>
                                <p:cTn id="17" presetID="53" presetClass="entr" presetSubtype="16"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anim calcmode="lin" valueType="num">
                                      <p:cBhvr>
                                        <p:cTn id="19" dur="500" fill="hold"/>
                                        <p:tgtEl>
                                          <p:spTgt spid="22"/>
                                        </p:tgtEl>
                                        <p:attrNameLst>
                                          <p:attrName>ppt_w</p:attrName>
                                        </p:attrNameLst>
                                      </p:cBhvr>
                                      <p:tavLst>
                                        <p:tav tm="0">
                                          <p:val>
                                            <p:fltVal val="0"/>
                                          </p:val>
                                        </p:tav>
                                        <p:tav tm="100000">
                                          <p:val>
                                            <p:strVal val="#ppt_w"/>
                                          </p:val>
                                        </p:tav>
                                      </p:tavLst>
                                    </p:anim>
                                    <p:anim calcmode="lin" valueType="num">
                                      <p:cBhvr>
                                        <p:cTn id="20" dur="500" fill="hold"/>
                                        <p:tgtEl>
                                          <p:spTgt spid="22"/>
                                        </p:tgtEl>
                                        <p:attrNameLst>
                                          <p:attrName>ppt_h</p:attrName>
                                        </p:attrNameLst>
                                      </p:cBhvr>
                                      <p:tavLst>
                                        <p:tav tm="0">
                                          <p:val>
                                            <p:fltVal val="0"/>
                                          </p:val>
                                        </p:tav>
                                        <p:tav tm="100000">
                                          <p:val>
                                            <p:strVal val="#ppt_h"/>
                                          </p:val>
                                        </p:tav>
                                      </p:tavLst>
                                    </p:anim>
                                    <p:animEffect transition="in" filter="fade">
                                      <p:cBhvr>
                                        <p:cTn id="21" dur="500"/>
                                        <p:tgtEl>
                                          <p:spTgt spid="22"/>
                                        </p:tgtEl>
                                      </p:cBhvr>
                                    </p:animEffect>
                                  </p:childTnLst>
                                </p:cTn>
                              </p:par>
                              <p:par>
                                <p:cTn id="22" presetID="53" presetClass="entr" presetSubtype="16" fill="hold" grpId="0" nodeType="withEffect">
                                  <p:stCondLst>
                                    <p:cond delay="0"/>
                                  </p:stCondLst>
                                  <p:childTnLst>
                                    <p:set>
                                      <p:cBhvr>
                                        <p:cTn id="23" dur="1" fill="hold">
                                          <p:stCondLst>
                                            <p:cond delay="0"/>
                                          </p:stCondLst>
                                        </p:cTn>
                                        <p:tgtEl>
                                          <p:spTgt spid="14"/>
                                        </p:tgtEl>
                                        <p:attrNameLst>
                                          <p:attrName>style.visibility</p:attrName>
                                        </p:attrNameLst>
                                      </p:cBhvr>
                                      <p:to>
                                        <p:strVal val="visible"/>
                                      </p:to>
                                    </p:set>
                                    <p:anim calcmode="lin" valueType="num">
                                      <p:cBhvr>
                                        <p:cTn id="24" dur="500" fill="hold"/>
                                        <p:tgtEl>
                                          <p:spTgt spid="14"/>
                                        </p:tgtEl>
                                        <p:attrNameLst>
                                          <p:attrName>ppt_w</p:attrName>
                                        </p:attrNameLst>
                                      </p:cBhvr>
                                      <p:tavLst>
                                        <p:tav tm="0">
                                          <p:val>
                                            <p:fltVal val="0"/>
                                          </p:val>
                                        </p:tav>
                                        <p:tav tm="100000">
                                          <p:val>
                                            <p:strVal val="#ppt_w"/>
                                          </p:val>
                                        </p:tav>
                                      </p:tavLst>
                                    </p:anim>
                                    <p:anim calcmode="lin" valueType="num">
                                      <p:cBhvr>
                                        <p:cTn id="25" dur="500" fill="hold"/>
                                        <p:tgtEl>
                                          <p:spTgt spid="14"/>
                                        </p:tgtEl>
                                        <p:attrNameLst>
                                          <p:attrName>ppt_h</p:attrName>
                                        </p:attrNameLst>
                                      </p:cBhvr>
                                      <p:tavLst>
                                        <p:tav tm="0">
                                          <p:val>
                                            <p:fltVal val="0"/>
                                          </p:val>
                                        </p:tav>
                                        <p:tav tm="100000">
                                          <p:val>
                                            <p:strVal val="#ppt_h"/>
                                          </p:val>
                                        </p:tav>
                                      </p:tavLst>
                                    </p:anim>
                                    <p:animEffect transition="in" filter="fade">
                                      <p:cBhvr>
                                        <p:cTn id="26" dur="500"/>
                                        <p:tgtEl>
                                          <p:spTgt spid="14"/>
                                        </p:tgtEl>
                                      </p:cBhvr>
                                    </p:animEffect>
                                  </p:childTnLst>
                                </p:cTn>
                              </p:par>
                              <p:par>
                                <p:cTn id="27" presetID="53" presetClass="entr" presetSubtype="16" fill="hold" grpId="0" nodeType="withEffect">
                                  <p:stCondLst>
                                    <p:cond delay="0"/>
                                  </p:stCondLst>
                                  <p:childTnLst>
                                    <p:set>
                                      <p:cBhvr>
                                        <p:cTn id="28" dur="1" fill="hold">
                                          <p:stCondLst>
                                            <p:cond delay="0"/>
                                          </p:stCondLst>
                                        </p:cTn>
                                        <p:tgtEl>
                                          <p:spTgt spid="21"/>
                                        </p:tgtEl>
                                        <p:attrNameLst>
                                          <p:attrName>style.visibility</p:attrName>
                                        </p:attrNameLst>
                                      </p:cBhvr>
                                      <p:to>
                                        <p:strVal val="visible"/>
                                      </p:to>
                                    </p:set>
                                    <p:anim calcmode="lin" valueType="num">
                                      <p:cBhvr>
                                        <p:cTn id="29" dur="500" fill="hold"/>
                                        <p:tgtEl>
                                          <p:spTgt spid="21"/>
                                        </p:tgtEl>
                                        <p:attrNameLst>
                                          <p:attrName>ppt_w</p:attrName>
                                        </p:attrNameLst>
                                      </p:cBhvr>
                                      <p:tavLst>
                                        <p:tav tm="0">
                                          <p:val>
                                            <p:fltVal val="0"/>
                                          </p:val>
                                        </p:tav>
                                        <p:tav tm="100000">
                                          <p:val>
                                            <p:strVal val="#ppt_w"/>
                                          </p:val>
                                        </p:tav>
                                      </p:tavLst>
                                    </p:anim>
                                    <p:anim calcmode="lin" valueType="num">
                                      <p:cBhvr>
                                        <p:cTn id="30" dur="500" fill="hold"/>
                                        <p:tgtEl>
                                          <p:spTgt spid="21"/>
                                        </p:tgtEl>
                                        <p:attrNameLst>
                                          <p:attrName>ppt_h</p:attrName>
                                        </p:attrNameLst>
                                      </p:cBhvr>
                                      <p:tavLst>
                                        <p:tav tm="0">
                                          <p:val>
                                            <p:fltVal val="0"/>
                                          </p:val>
                                        </p:tav>
                                        <p:tav tm="100000">
                                          <p:val>
                                            <p:strVal val="#ppt_h"/>
                                          </p:val>
                                        </p:tav>
                                      </p:tavLst>
                                    </p:anim>
                                    <p:animEffect transition="in" filter="fade">
                                      <p:cBhvr>
                                        <p:cTn id="31" dur="500"/>
                                        <p:tgtEl>
                                          <p:spTgt spid="21"/>
                                        </p:tgtEl>
                                      </p:cBhvr>
                                    </p:animEffect>
                                  </p:childTnLst>
                                </p:cTn>
                              </p:par>
                              <p:par>
                                <p:cTn id="32" presetID="53" presetClass="entr" presetSubtype="16" fill="hold" grpId="0" nodeType="withEffect">
                                  <p:stCondLst>
                                    <p:cond delay="0"/>
                                  </p:stCondLst>
                                  <p:childTnLst>
                                    <p:set>
                                      <p:cBhvr>
                                        <p:cTn id="33" dur="1" fill="hold">
                                          <p:stCondLst>
                                            <p:cond delay="0"/>
                                          </p:stCondLst>
                                        </p:cTn>
                                        <p:tgtEl>
                                          <p:spTgt spid="19"/>
                                        </p:tgtEl>
                                        <p:attrNameLst>
                                          <p:attrName>style.visibility</p:attrName>
                                        </p:attrNameLst>
                                      </p:cBhvr>
                                      <p:to>
                                        <p:strVal val="visible"/>
                                      </p:to>
                                    </p:set>
                                    <p:anim calcmode="lin" valueType="num">
                                      <p:cBhvr>
                                        <p:cTn id="34" dur="500" fill="hold"/>
                                        <p:tgtEl>
                                          <p:spTgt spid="19"/>
                                        </p:tgtEl>
                                        <p:attrNameLst>
                                          <p:attrName>ppt_w</p:attrName>
                                        </p:attrNameLst>
                                      </p:cBhvr>
                                      <p:tavLst>
                                        <p:tav tm="0">
                                          <p:val>
                                            <p:fltVal val="0"/>
                                          </p:val>
                                        </p:tav>
                                        <p:tav tm="100000">
                                          <p:val>
                                            <p:strVal val="#ppt_w"/>
                                          </p:val>
                                        </p:tav>
                                      </p:tavLst>
                                    </p:anim>
                                    <p:anim calcmode="lin" valueType="num">
                                      <p:cBhvr>
                                        <p:cTn id="35" dur="500" fill="hold"/>
                                        <p:tgtEl>
                                          <p:spTgt spid="19"/>
                                        </p:tgtEl>
                                        <p:attrNameLst>
                                          <p:attrName>ppt_h</p:attrName>
                                        </p:attrNameLst>
                                      </p:cBhvr>
                                      <p:tavLst>
                                        <p:tav tm="0">
                                          <p:val>
                                            <p:fltVal val="0"/>
                                          </p:val>
                                        </p:tav>
                                        <p:tav tm="100000">
                                          <p:val>
                                            <p:strVal val="#ppt_h"/>
                                          </p:val>
                                        </p:tav>
                                      </p:tavLst>
                                    </p:anim>
                                    <p:animEffect transition="in" filter="fade">
                                      <p:cBhvr>
                                        <p:cTn id="36"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1" grpId="0" animBg="1"/>
      <p:bldP spid="14" grpId="0" animBg="1"/>
      <p:bldP spid="5" grpId="0" animBg="1"/>
      <p:bldP spid="20" grpId="0" animBg="1"/>
      <p:bldP spid="22"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椭圆 25">
            <a:extLst>
              <a:ext uri="{FF2B5EF4-FFF2-40B4-BE49-F238E27FC236}">
                <a16:creationId xmlns:a16="http://schemas.microsoft.com/office/drawing/2014/main" id="{758B3412-93D1-4ED8-B2A5-4DC052F71415}"/>
              </a:ext>
            </a:extLst>
          </p:cNvPr>
          <p:cNvSpPr/>
          <p:nvPr/>
        </p:nvSpPr>
        <p:spPr>
          <a:xfrm>
            <a:off x="4418134" y="1751134"/>
            <a:ext cx="3355731" cy="3355731"/>
          </a:xfrm>
          <a:prstGeom prst="ellipse">
            <a:avLst/>
          </a:prstGeom>
          <a:noFill/>
          <a:ln>
            <a:solidFill>
              <a:srgbClr val="4097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PA_椭圆 1">
            <a:extLst>
              <a:ext uri="{FF2B5EF4-FFF2-40B4-BE49-F238E27FC236}">
                <a16:creationId xmlns:a16="http://schemas.microsoft.com/office/drawing/2014/main" id="{67625C8B-86FC-4FD2-9F43-3935E1BD5ADB}"/>
              </a:ext>
            </a:extLst>
          </p:cNvPr>
          <p:cNvSpPr/>
          <p:nvPr>
            <p:custDataLst>
              <p:tags r:id="rId1"/>
            </p:custDataLst>
          </p:nvPr>
        </p:nvSpPr>
        <p:spPr>
          <a:xfrm>
            <a:off x="5619477" y="1453673"/>
            <a:ext cx="805995" cy="762810"/>
          </a:xfrm>
          <a:prstGeom prst="ellipse">
            <a:avLst/>
          </a:prstGeom>
          <a:pattFill prst="pct90">
            <a:fgClr>
              <a:srgbClr val="75C4D5"/>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6" name="直角三角形 35">
            <a:extLst>
              <a:ext uri="{FF2B5EF4-FFF2-40B4-BE49-F238E27FC236}">
                <a16:creationId xmlns:a16="http://schemas.microsoft.com/office/drawing/2014/main" id="{291A224B-39BE-4826-BE68-EC103E9D8D64}"/>
              </a:ext>
            </a:extLst>
          </p:cNvPr>
          <p:cNvSpPr/>
          <p:nvPr/>
        </p:nvSpPr>
        <p:spPr>
          <a:xfrm>
            <a:off x="1" y="5446295"/>
            <a:ext cx="1409700" cy="1411703"/>
          </a:xfrm>
          <a:prstGeom prst="rtTriangle">
            <a:avLst/>
          </a:prstGeom>
          <a:pattFill prst="pct90">
            <a:fgClr>
              <a:srgbClr val="75C4D5"/>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直角三角形 44">
            <a:extLst>
              <a:ext uri="{FF2B5EF4-FFF2-40B4-BE49-F238E27FC236}">
                <a16:creationId xmlns:a16="http://schemas.microsoft.com/office/drawing/2014/main" id="{6FCC461B-D6A2-45C8-9813-97B1A53363DB}"/>
              </a:ext>
            </a:extLst>
          </p:cNvPr>
          <p:cNvSpPr/>
          <p:nvPr/>
        </p:nvSpPr>
        <p:spPr>
          <a:xfrm flipH="1" flipV="1">
            <a:off x="10782300" y="1"/>
            <a:ext cx="1409700" cy="1411703"/>
          </a:xfrm>
          <a:prstGeom prst="rtTriangle">
            <a:avLst/>
          </a:prstGeom>
          <a:pattFill prst="pct90">
            <a:fgClr>
              <a:srgbClr val="75C4D5"/>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460F1640-755F-4C7F-B6EC-C66C62557EA6}"/>
              </a:ext>
            </a:extLst>
          </p:cNvPr>
          <p:cNvSpPr txBox="1"/>
          <p:nvPr/>
        </p:nvSpPr>
        <p:spPr>
          <a:xfrm>
            <a:off x="5748438" y="1511912"/>
            <a:ext cx="1287262" cy="584775"/>
          </a:xfrm>
          <a:prstGeom prst="rect">
            <a:avLst/>
          </a:prstGeom>
          <a:noFill/>
        </p:spPr>
        <p:txBody>
          <a:bodyPr wrap="square" rtlCol="0">
            <a:spAutoFit/>
          </a:bodyPr>
          <a:lstStyle/>
          <a:p>
            <a:r>
              <a:rPr lang="zh-CN" altLang="en-US" sz="1600" dirty="0">
                <a:solidFill>
                  <a:schemeClr val="accent1">
                    <a:lumMod val="50000"/>
                  </a:schemeClr>
                </a:solidFill>
                <a:latin typeface="宋体" panose="02010600030101010101" pitchFamily="2" charset="-122"/>
                <a:ea typeface="宋体" panose="02010600030101010101" pitchFamily="2" charset="-122"/>
              </a:rPr>
              <a:t>鬲梦</a:t>
            </a:r>
            <a:endParaRPr lang="en-US" altLang="zh-CN" sz="1600" dirty="0">
              <a:solidFill>
                <a:schemeClr val="accent1">
                  <a:lumMod val="50000"/>
                </a:schemeClr>
              </a:solidFill>
              <a:latin typeface="宋体" panose="02010600030101010101" pitchFamily="2" charset="-122"/>
              <a:ea typeface="宋体" panose="02010600030101010101" pitchFamily="2" charset="-122"/>
            </a:endParaRPr>
          </a:p>
          <a:p>
            <a:r>
              <a:rPr lang="zh-CN" altLang="en-US" sz="1600" dirty="0">
                <a:solidFill>
                  <a:schemeClr val="accent1">
                    <a:lumMod val="50000"/>
                  </a:schemeClr>
                </a:solidFill>
                <a:latin typeface="宋体" panose="02010600030101010101" pitchFamily="2" charset="-122"/>
                <a:ea typeface="宋体" panose="02010600030101010101" pitchFamily="2" charset="-122"/>
              </a:rPr>
              <a:t>马蓉</a:t>
            </a:r>
          </a:p>
        </p:txBody>
      </p:sp>
      <p:sp>
        <p:nvSpPr>
          <p:cNvPr id="18" name="PA_椭圆 1">
            <a:extLst>
              <a:ext uri="{FF2B5EF4-FFF2-40B4-BE49-F238E27FC236}">
                <a16:creationId xmlns:a16="http://schemas.microsoft.com/office/drawing/2014/main" id="{83F29230-CDCB-4337-AFA1-483F2677131F}"/>
              </a:ext>
            </a:extLst>
          </p:cNvPr>
          <p:cNvSpPr/>
          <p:nvPr>
            <p:custDataLst>
              <p:tags r:id="rId2"/>
            </p:custDataLst>
          </p:nvPr>
        </p:nvSpPr>
        <p:spPr>
          <a:xfrm>
            <a:off x="7316192" y="3020132"/>
            <a:ext cx="805995" cy="762810"/>
          </a:xfrm>
          <a:prstGeom prst="ellipse">
            <a:avLst/>
          </a:prstGeom>
          <a:pattFill prst="pct90">
            <a:fgClr>
              <a:srgbClr val="75C4D5"/>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9" name="PA_椭圆 1">
            <a:extLst>
              <a:ext uri="{FF2B5EF4-FFF2-40B4-BE49-F238E27FC236}">
                <a16:creationId xmlns:a16="http://schemas.microsoft.com/office/drawing/2014/main" id="{E2263463-420C-4E0A-8310-7743B9CA5F2F}"/>
              </a:ext>
            </a:extLst>
          </p:cNvPr>
          <p:cNvSpPr/>
          <p:nvPr>
            <p:custDataLst>
              <p:tags r:id="rId3"/>
            </p:custDataLst>
          </p:nvPr>
        </p:nvSpPr>
        <p:spPr>
          <a:xfrm>
            <a:off x="5652388" y="4638714"/>
            <a:ext cx="805995" cy="762810"/>
          </a:xfrm>
          <a:prstGeom prst="ellipse">
            <a:avLst/>
          </a:prstGeom>
          <a:pattFill prst="pct90">
            <a:fgClr>
              <a:srgbClr val="75C4D5"/>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0" name="PA_椭圆 1">
            <a:extLst>
              <a:ext uri="{FF2B5EF4-FFF2-40B4-BE49-F238E27FC236}">
                <a16:creationId xmlns:a16="http://schemas.microsoft.com/office/drawing/2014/main" id="{A63C6ACA-7CF9-4252-9471-5D60CE331A95}"/>
              </a:ext>
            </a:extLst>
          </p:cNvPr>
          <p:cNvSpPr/>
          <p:nvPr>
            <p:custDataLst>
              <p:tags r:id="rId4"/>
            </p:custDataLst>
          </p:nvPr>
        </p:nvSpPr>
        <p:spPr>
          <a:xfrm>
            <a:off x="4015134" y="3039387"/>
            <a:ext cx="805995" cy="762810"/>
          </a:xfrm>
          <a:prstGeom prst="ellipse">
            <a:avLst/>
          </a:prstGeom>
          <a:pattFill prst="pct90">
            <a:fgClr>
              <a:srgbClr val="75C4D5"/>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文本框 2">
            <a:extLst>
              <a:ext uri="{FF2B5EF4-FFF2-40B4-BE49-F238E27FC236}">
                <a16:creationId xmlns:a16="http://schemas.microsoft.com/office/drawing/2014/main" id="{404A52BD-9C2D-4836-8599-90A98A26C561}"/>
              </a:ext>
            </a:extLst>
          </p:cNvPr>
          <p:cNvSpPr txBox="1"/>
          <p:nvPr/>
        </p:nvSpPr>
        <p:spPr>
          <a:xfrm>
            <a:off x="7316192" y="3140294"/>
            <a:ext cx="800219" cy="584775"/>
          </a:xfrm>
          <a:prstGeom prst="rect">
            <a:avLst/>
          </a:prstGeom>
          <a:noFill/>
        </p:spPr>
        <p:txBody>
          <a:bodyPr wrap="none" rtlCol="0">
            <a:spAutoFit/>
          </a:bodyPr>
          <a:lstStyle/>
          <a:p>
            <a:r>
              <a:rPr lang="zh-CN" altLang="en-US" sz="1600" dirty="0">
                <a:solidFill>
                  <a:schemeClr val="accent1">
                    <a:lumMod val="50000"/>
                  </a:schemeClr>
                </a:solidFill>
              </a:rPr>
              <a:t>赵洋阳</a:t>
            </a:r>
            <a:endParaRPr lang="en-US" altLang="zh-CN" sz="1600" dirty="0">
              <a:solidFill>
                <a:schemeClr val="accent1">
                  <a:lumMod val="50000"/>
                </a:schemeClr>
              </a:solidFill>
            </a:endParaRPr>
          </a:p>
          <a:p>
            <a:r>
              <a:rPr lang="zh-CN" altLang="en-US" sz="1600" dirty="0">
                <a:solidFill>
                  <a:schemeClr val="accent1">
                    <a:lumMod val="50000"/>
                  </a:schemeClr>
                </a:solidFill>
              </a:rPr>
              <a:t>卫佳美</a:t>
            </a:r>
          </a:p>
        </p:txBody>
      </p:sp>
      <p:sp>
        <p:nvSpPr>
          <p:cNvPr id="4" name="文本框 3">
            <a:extLst>
              <a:ext uri="{FF2B5EF4-FFF2-40B4-BE49-F238E27FC236}">
                <a16:creationId xmlns:a16="http://schemas.microsoft.com/office/drawing/2014/main" id="{EDAB433F-F1E7-4B52-85D2-FD87846C460C}"/>
              </a:ext>
            </a:extLst>
          </p:cNvPr>
          <p:cNvSpPr txBox="1"/>
          <p:nvPr/>
        </p:nvSpPr>
        <p:spPr>
          <a:xfrm>
            <a:off x="5695889" y="4760067"/>
            <a:ext cx="800219" cy="584775"/>
          </a:xfrm>
          <a:prstGeom prst="rect">
            <a:avLst/>
          </a:prstGeom>
          <a:noFill/>
        </p:spPr>
        <p:txBody>
          <a:bodyPr wrap="none" rtlCol="0">
            <a:spAutoFit/>
          </a:bodyPr>
          <a:lstStyle/>
          <a:p>
            <a:r>
              <a:rPr lang="zh-CN" altLang="en-US" sz="1600" dirty="0">
                <a:solidFill>
                  <a:schemeClr val="accent1">
                    <a:lumMod val="50000"/>
                  </a:schemeClr>
                </a:solidFill>
              </a:rPr>
              <a:t>肖如意</a:t>
            </a:r>
            <a:endParaRPr lang="en-US" altLang="zh-CN" sz="1600" dirty="0">
              <a:solidFill>
                <a:schemeClr val="accent1">
                  <a:lumMod val="50000"/>
                </a:schemeClr>
              </a:solidFill>
            </a:endParaRPr>
          </a:p>
          <a:p>
            <a:r>
              <a:rPr lang="zh-CN" altLang="en-US" sz="1600" dirty="0">
                <a:solidFill>
                  <a:schemeClr val="accent1">
                    <a:lumMod val="50000"/>
                  </a:schemeClr>
                </a:solidFill>
              </a:rPr>
              <a:t>王婧</a:t>
            </a:r>
          </a:p>
        </p:txBody>
      </p:sp>
      <p:sp>
        <p:nvSpPr>
          <p:cNvPr id="5" name="文本框 4">
            <a:extLst>
              <a:ext uri="{FF2B5EF4-FFF2-40B4-BE49-F238E27FC236}">
                <a16:creationId xmlns:a16="http://schemas.microsoft.com/office/drawing/2014/main" id="{481CE130-51EE-4950-B830-4C362EEE779D}"/>
              </a:ext>
            </a:extLst>
          </p:cNvPr>
          <p:cNvSpPr txBox="1"/>
          <p:nvPr/>
        </p:nvSpPr>
        <p:spPr>
          <a:xfrm>
            <a:off x="4036249" y="3128404"/>
            <a:ext cx="800219" cy="584775"/>
          </a:xfrm>
          <a:prstGeom prst="rect">
            <a:avLst/>
          </a:prstGeom>
          <a:noFill/>
        </p:spPr>
        <p:txBody>
          <a:bodyPr wrap="none" rtlCol="0">
            <a:spAutoFit/>
          </a:bodyPr>
          <a:lstStyle/>
          <a:p>
            <a:r>
              <a:rPr lang="zh-CN" altLang="en-US" sz="1600" dirty="0">
                <a:solidFill>
                  <a:schemeClr val="accent1">
                    <a:lumMod val="50000"/>
                  </a:schemeClr>
                </a:solidFill>
              </a:rPr>
              <a:t>刘新新</a:t>
            </a:r>
            <a:endParaRPr lang="en-US" altLang="zh-CN" sz="1600" dirty="0">
              <a:solidFill>
                <a:schemeClr val="accent1">
                  <a:lumMod val="50000"/>
                </a:schemeClr>
              </a:solidFill>
            </a:endParaRPr>
          </a:p>
          <a:p>
            <a:r>
              <a:rPr lang="zh-CN" altLang="en-US" sz="1600" dirty="0">
                <a:solidFill>
                  <a:schemeClr val="accent1">
                    <a:lumMod val="50000"/>
                  </a:schemeClr>
                </a:solidFill>
              </a:rPr>
              <a:t>魏蓓蓓</a:t>
            </a:r>
          </a:p>
        </p:txBody>
      </p:sp>
      <p:sp>
        <p:nvSpPr>
          <p:cNvPr id="6" name="文本框 5">
            <a:extLst>
              <a:ext uri="{FF2B5EF4-FFF2-40B4-BE49-F238E27FC236}">
                <a16:creationId xmlns:a16="http://schemas.microsoft.com/office/drawing/2014/main" id="{4B89B685-A3E3-4AE3-B5F6-801F13AD9589}"/>
              </a:ext>
            </a:extLst>
          </p:cNvPr>
          <p:cNvSpPr txBox="1"/>
          <p:nvPr/>
        </p:nvSpPr>
        <p:spPr>
          <a:xfrm>
            <a:off x="2982001" y="5588412"/>
            <a:ext cx="7058343" cy="584775"/>
          </a:xfrm>
          <a:prstGeom prst="rect">
            <a:avLst/>
          </a:prstGeom>
          <a:noFill/>
        </p:spPr>
        <p:txBody>
          <a:bodyPr wrap="none" rtlCol="0">
            <a:spAutoFit/>
          </a:bodyPr>
          <a:lstStyle/>
          <a:p>
            <a:r>
              <a:rPr lang="zh-CN" altLang="en-US" sz="1600" dirty="0">
                <a:solidFill>
                  <a:schemeClr val="accent1">
                    <a:lumMod val="50000"/>
                  </a:schemeClr>
                </a:solidFill>
                <a:latin typeface="宋体" panose="02010600030101010101" pitchFamily="2" charset="-122"/>
                <a:ea typeface="宋体" panose="02010600030101010101" pitchFamily="2" charset="-122"/>
              </a:rPr>
              <a:t>肖如意 用例（一） </a:t>
            </a:r>
            <a:r>
              <a:rPr lang="en-US" altLang="zh-CN" sz="1600" dirty="0">
                <a:solidFill>
                  <a:schemeClr val="accent1">
                    <a:lumMod val="50000"/>
                  </a:schemeClr>
                </a:solidFill>
                <a:latin typeface="宋体" panose="02010600030101010101" pitchFamily="2" charset="-122"/>
                <a:ea typeface="宋体" panose="02010600030101010101" pitchFamily="2" charset="-122"/>
              </a:rPr>
              <a:t>5-69 </a:t>
            </a:r>
            <a:r>
              <a:rPr lang="zh-CN" altLang="en-US" sz="1600" dirty="0">
                <a:solidFill>
                  <a:schemeClr val="accent1">
                    <a:lumMod val="50000"/>
                  </a:schemeClr>
                </a:solidFill>
                <a:latin typeface="宋体" panose="02010600030101010101" pitchFamily="2" charset="-122"/>
                <a:ea typeface="宋体" panose="02010600030101010101" pitchFamily="2" charset="-122"/>
              </a:rPr>
              <a:t> </a:t>
            </a:r>
            <a:r>
              <a:rPr lang="en-US" altLang="zh-CN" sz="1600" dirty="0">
                <a:solidFill>
                  <a:schemeClr val="accent1">
                    <a:lumMod val="50000"/>
                  </a:schemeClr>
                </a:solidFill>
                <a:latin typeface="宋体" panose="02010600030101010101" pitchFamily="2" charset="-122"/>
                <a:ea typeface="宋体" panose="02010600030101010101" pitchFamily="2" charset="-122"/>
              </a:rPr>
              <a:t>——</a:t>
            </a:r>
            <a:r>
              <a:rPr lang="zh-CN" altLang="en-US" sz="1600" dirty="0">
                <a:solidFill>
                  <a:schemeClr val="accent1">
                    <a:lumMod val="50000"/>
                  </a:schemeClr>
                </a:solidFill>
                <a:latin typeface="宋体" panose="02010600030101010101" pitchFamily="2" charset="-122"/>
                <a:ea typeface="宋体" panose="02010600030101010101" pitchFamily="2" charset="-122"/>
              </a:rPr>
              <a:t>用例（二）</a:t>
            </a:r>
            <a:r>
              <a:rPr lang="en-US" altLang="zh-CN" sz="1600" dirty="0">
                <a:solidFill>
                  <a:schemeClr val="accent1">
                    <a:lumMod val="50000"/>
                  </a:schemeClr>
                </a:solidFill>
                <a:latin typeface="宋体" panose="02010600030101010101" pitchFamily="2" charset="-122"/>
                <a:ea typeface="宋体" panose="02010600030101010101" pitchFamily="2" charset="-122"/>
              </a:rPr>
              <a:t> 75-146——</a:t>
            </a:r>
            <a:r>
              <a:rPr lang="zh-CN" altLang="en-US" sz="1600" dirty="0">
                <a:solidFill>
                  <a:schemeClr val="accent1">
                    <a:lumMod val="50000"/>
                  </a:schemeClr>
                </a:solidFill>
                <a:latin typeface="宋体" panose="02010600030101010101" pitchFamily="2" charset="-122"/>
                <a:ea typeface="宋体" panose="02010600030101010101" pitchFamily="2" charset="-122"/>
              </a:rPr>
              <a:t>用例（三）</a:t>
            </a:r>
            <a:r>
              <a:rPr lang="en-US" altLang="zh-CN" sz="1600" dirty="0">
                <a:solidFill>
                  <a:schemeClr val="accent1">
                    <a:lumMod val="50000"/>
                  </a:schemeClr>
                </a:solidFill>
                <a:latin typeface="宋体" panose="02010600030101010101" pitchFamily="2" charset="-122"/>
                <a:ea typeface="宋体" panose="02010600030101010101" pitchFamily="2" charset="-122"/>
              </a:rPr>
              <a:t> 4-43 </a:t>
            </a:r>
          </a:p>
          <a:p>
            <a:r>
              <a:rPr lang="zh-CN" altLang="en-US" sz="1600" dirty="0">
                <a:solidFill>
                  <a:schemeClr val="accent1">
                    <a:lumMod val="50000"/>
                  </a:schemeClr>
                </a:solidFill>
                <a:latin typeface="宋体" panose="02010600030101010101" pitchFamily="2" charset="-122"/>
                <a:ea typeface="宋体" panose="02010600030101010101" pitchFamily="2" charset="-122"/>
              </a:rPr>
              <a:t>王 婧  用例（一）</a:t>
            </a:r>
            <a:r>
              <a:rPr lang="en-US" altLang="zh-CN" sz="1600" dirty="0">
                <a:solidFill>
                  <a:schemeClr val="accent1">
                    <a:lumMod val="50000"/>
                  </a:schemeClr>
                </a:solidFill>
                <a:latin typeface="宋体" panose="02010600030101010101" pitchFamily="2" charset="-122"/>
                <a:ea typeface="宋体" panose="02010600030101010101" pitchFamily="2" charset="-122"/>
              </a:rPr>
              <a:t>70-134 ——</a:t>
            </a:r>
            <a:r>
              <a:rPr lang="zh-CN" altLang="en-US" sz="1600" dirty="0">
                <a:solidFill>
                  <a:schemeClr val="accent1">
                    <a:lumMod val="50000"/>
                  </a:schemeClr>
                </a:solidFill>
                <a:latin typeface="宋体" panose="02010600030101010101" pitchFamily="2" charset="-122"/>
                <a:ea typeface="宋体" panose="02010600030101010101" pitchFamily="2" charset="-122"/>
              </a:rPr>
              <a:t>用例（二）</a:t>
            </a:r>
            <a:r>
              <a:rPr lang="en-US" altLang="zh-CN" sz="1600" dirty="0">
                <a:solidFill>
                  <a:schemeClr val="accent1">
                    <a:lumMod val="50000"/>
                  </a:schemeClr>
                </a:solidFill>
                <a:latin typeface="宋体" panose="02010600030101010101" pitchFamily="2" charset="-122"/>
                <a:ea typeface="宋体" panose="02010600030101010101" pitchFamily="2" charset="-122"/>
              </a:rPr>
              <a:t>  4-74 ——</a:t>
            </a:r>
            <a:r>
              <a:rPr lang="zh-CN" altLang="en-US" sz="1600" dirty="0">
                <a:solidFill>
                  <a:schemeClr val="accent1">
                    <a:lumMod val="50000"/>
                  </a:schemeClr>
                </a:solidFill>
                <a:latin typeface="宋体" panose="02010600030101010101" pitchFamily="2" charset="-122"/>
                <a:ea typeface="宋体" panose="02010600030101010101" pitchFamily="2" charset="-122"/>
              </a:rPr>
              <a:t>用例（三）</a:t>
            </a:r>
            <a:r>
              <a:rPr lang="en-US" altLang="zh-CN" sz="1600" dirty="0">
                <a:solidFill>
                  <a:schemeClr val="accent1">
                    <a:lumMod val="50000"/>
                  </a:schemeClr>
                </a:solidFill>
                <a:latin typeface="宋体" panose="02010600030101010101" pitchFamily="2" charset="-122"/>
                <a:ea typeface="宋体" panose="02010600030101010101" pitchFamily="2" charset="-122"/>
              </a:rPr>
              <a:t> 44-83</a:t>
            </a:r>
            <a:endParaRPr lang="zh-CN" altLang="en-US" sz="1600" dirty="0">
              <a:solidFill>
                <a:schemeClr val="accent1">
                  <a:lumMod val="50000"/>
                </a:schemeClr>
              </a:solidFill>
              <a:latin typeface="宋体" panose="02010600030101010101" pitchFamily="2" charset="-122"/>
              <a:ea typeface="宋体" panose="02010600030101010101" pitchFamily="2" charset="-122"/>
            </a:endParaRPr>
          </a:p>
        </p:txBody>
      </p:sp>
      <p:sp>
        <p:nvSpPr>
          <p:cNvPr id="7" name="文本框 6">
            <a:extLst>
              <a:ext uri="{FF2B5EF4-FFF2-40B4-BE49-F238E27FC236}">
                <a16:creationId xmlns:a16="http://schemas.microsoft.com/office/drawing/2014/main" id="{43F0EA20-40A8-4E66-8C0E-632086CDA606}"/>
              </a:ext>
            </a:extLst>
          </p:cNvPr>
          <p:cNvSpPr txBox="1"/>
          <p:nvPr/>
        </p:nvSpPr>
        <p:spPr>
          <a:xfrm>
            <a:off x="8336497" y="3128403"/>
            <a:ext cx="2683748" cy="584775"/>
          </a:xfrm>
          <a:prstGeom prst="rect">
            <a:avLst/>
          </a:prstGeom>
          <a:noFill/>
        </p:spPr>
        <p:txBody>
          <a:bodyPr wrap="none" rtlCol="0">
            <a:spAutoFit/>
          </a:bodyPr>
          <a:lstStyle/>
          <a:p>
            <a:r>
              <a:rPr lang="en-US" altLang="zh-CN" sz="1600" dirty="0">
                <a:solidFill>
                  <a:schemeClr val="accent1">
                    <a:lumMod val="50000"/>
                  </a:schemeClr>
                </a:solidFill>
                <a:latin typeface="宋体" panose="02010600030101010101" pitchFamily="2" charset="-122"/>
                <a:ea typeface="宋体" panose="02010600030101010101" pitchFamily="2" charset="-122"/>
              </a:rPr>
              <a:t>Story-$016</a:t>
            </a:r>
          </a:p>
          <a:p>
            <a:r>
              <a:rPr lang="zh-CN" altLang="en-US" sz="1600" dirty="0">
                <a:solidFill>
                  <a:schemeClr val="accent1">
                    <a:lumMod val="50000"/>
                  </a:schemeClr>
                </a:solidFill>
                <a:latin typeface="宋体" panose="02010600030101010101" pitchFamily="2" charset="-122"/>
                <a:ea typeface="宋体" panose="02010600030101010101" pitchFamily="2" charset="-122"/>
              </a:rPr>
              <a:t>新增咨询信息方法的</a:t>
            </a:r>
            <a:r>
              <a:rPr lang="en-US" altLang="zh-CN" sz="1600" dirty="0">
                <a:solidFill>
                  <a:schemeClr val="accent1">
                    <a:lumMod val="50000"/>
                  </a:schemeClr>
                </a:solidFill>
                <a:latin typeface="宋体" panose="02010600030101010101" pitchFamily="2" charset="-122"/>
                <a:ea typeface="宋体" panose="02010600030101010101" pitchFamily="2" charset="-122"/>
              </a:rPr>
              <a:t>UT</a:t>
            </a:r>
            <a:r>
              <a:rPr lang="zh-CN" altLang="en-US" sz="1600" dirty="0">
                <a:solidFill>
                  <a:schemeClr val="accent1">
                    <a:lumMod val="50000"/>
                  </a:schemeClr>
                </a:solidFill>
                <a:latin typeface="宋体" panose="02010600030101010101" pitchFamily="2" charset="-122"/>
                <a:ea typeface="宋体" panose="02010600030101010101" pitchFamily="2" charset="-122"/>
              </a:rPr>
              <a:t>测试</a:t>
            </a:r>
          </a:p>
        </p:txBody>
      </p:sp>
      <p:sp>
        <p:nvSpPr>
          <p:cNvPr id="8" name="文本框 7">
            <a:extLst>
              <a:ext uri="{FF2B5EF4-FFF2-40B4-BE49-F238E27FC236}">
                <a16:creationId xmlns:a16="http://schemas.microsoft.com/office/drawing/2014/main" id="{ECEBC70D-64BC-4D0F-937A-AC9AF6EECFC3}"/>
              </a:ext>
            </a:extLst>
          </p:cNvPr>
          <p:cNvSpPr txBox="1"/>
          <p:nvPr/>
        </p:nvSpPr>
        <p:spPr>
          <a:xfrm>
            <a:off x="4851877" y="668771"/>
            <a:ext cx="2646878" cy="584775"/>
          </a:xfrm>
          <a:prstGeom prst="rect">
            <a:avLst/>
          </a:prstGeom>
          <a:noFill/>
        </p:spPr>
        <p:txBody>
          <a:bodyPr wrap="none" rtlCol="0">
            <a:spAutoFit/>
          </a:bodyPr>
          <a:lstStyle/>
          <a:p>
            <a:r>
              <a:rPr lang="en-US" altLang="zh-CN" sz="1600" dirty="0">
                <a:solidFill>
                  <a:schemeClr val="accent1">
                    <a:lumMod val="50000"/>
                  </a:schemeClr>
                </a:solidFill>
                <a:latin typeface="宋体" panose="02010600030101010101" pitchFamily="2" charset="-122"/>
                <a:ea typeface="宋体" panose="02010600030101010101" pitchFamily="2" charset="-122"/>
              </a:rPr>
              <a:t>Story-$018</a:t>
            </a:r>
          </a:p>
          <a:p>
            <a:r>
              <a:rPr lang="zh-CN" altLang="en-US" sz="1600" dirty="0">
                <a:solidFill>
                  <a:schemeClr val="accent1">
                    <a:lumMod val="50000"/>
                  </a:schemeClr>
                </a:solidFill>
                <a:latin typeface="宋体" panose="02010600030101010101" pitchFamily="2" charset="-122"/>
                <a:ea typeface="宋体" panose="02010600030101010101" pitchFamily="2" charset="-122"/>
              </a:rPr>
              <a:t>修改咨询信息方法的</a:t>
            </a:r>
            <a:r>
              <a:rPr lang="en-US" altLang="zh-CN" sz="1600" dirty="0">
                <a:solidFill>
                  <a:schemeClr val="accent1">
                    <a:lumMod val="50000"/>
                  </a:schemeClr>
                </a:solidFill>
                <a:latin typeface="宋体" panose="02010600030101010101" pitchFamily="2" charset="-122"/>
                <a:ea typeface="宋体" panose="02010600030101010101" pitchFamily="2" charset="-122"/>
              </a:rPr>
              <a:t>UT</a:t>
            </a:r>
            <a:r>
              <a:rPr lang="zh-CN" altLang="en-US" sz="1600" dirty="0">
                <a:solidFill>
                  <a:schemeClr val="accent1">
                    <a:lumMod val="50000"/>
                  </a:schemeClr>
                </a:solidFill>
                <a:latin typeface="宋体" panose="02010600030101010101" pitchFamily="2" charset="-122"/>
                <a:ea typeface="宋体" panose="02010600030101010101" pitchFamily="2" charset="-122"/>
              </a:rPr>
              <a:t>测试</a:t>
            </a:r>
          </a:p>
        </p:txBody>
      </p:sp>
      <p:sp>
        <p:nvSpPr>
          <p:cNvPr id="9" name="文本框 8">
            <a:extLst>
              <a:ext uri="{FF2B5EF4-FFF2-40B4-BE49-F238E27FC236}">
                <a16:creationId xmlns:a16="http://schemas.microsoft.com/office/drawing/2014/main" id="{CA2082F6-BAF6-4B3F-98C8-B91C15F2DF74}"/>
              </a:ext>
            </a:extLst>
          </p:cNvPr>
          <p:cNvSpPr txBox="1"/>
          <p:nvPr/>
        </p:nvSpPr>
        <p:spPr>
          <a:xfrm>
            <a:off x="1261101" y="3159044"/>
            <a:ext cx="2646878" cy="584775"/>
          </a:xfrm>
          <a:prstGeom prst="rect">
            <a:avLst/>
          </a:prstGeom>
          <a:noFill/>
        </p:spPr>
        <p:txBody>
          <a:bodyPr wrap="none" rtlCol="0">
            <a:spAutoFit/>
          </a:bodyPr>
          <a:lstStyle/>
          <a:p>
            <a:r>
              <a:rPr lang="en-US" altLang="zh-CN" sz="1600" dirty="0">
                <a:solidFill>
                  <a:schemeClr val="accent1">
                    <a:lumMod val="50000"/>
                  </a:schemeClr>
                </a:solidFill>
                <a:latin typeface="宋体" panose="02010600030101010101" pitchFamily="2" charset="-122"/>
                <a:ea typeface="宋体" panose="02010600030101010101" pitchFamily="2" charset="-122"/>
              </a:rPr>
              <a:t>Story-$034 </a:t>
            </a:r>
          </a:p>
          <a:p>
            <a:r>
              <a:rPr lang="zh-CN" altLang="en-US" sz="1600" dirty="0">
                <a:solidFill>
                  <a:schemeClr val="accent1">
                    <a:lumMod val="50000"/>
                  </a:schemeClr>
                </a:solidFill>
                <a:latin typeface="宋体" panose="02010600030101010101" pitchFamily="2" charset="-122"/>
                <a:ea typeface="宋体" panose="02010600030101010101" pitchFamily="2" charset="-122"/>
              </a:rPr>
              <a:t>生成商品信息方法的</a:t>
            </a:r>
            <a:r>
              <a:rPr lang="en-US" altLang="zh-CN" sz="1600" dirty="0">
                <a:solidFill>
                  <a:schemeClr val="accent1">
                    <a:lumMod val="50000"/>
                  </a:schemeClr>
                </a:solidFill>
                <a:latin typeface="宋体" panose="02010600030101010101" pitchFamily="2" charset="-122"/>
                <a:ea typeface="宋体" panose="02010600030101010101" pitchFamily="2" charset="-122"/>
              </a:rPr>
              <a:t>UT</a:t>
            </a:r>
            <a:r>
              <a:rPr lang="zh-CN" altLang="en-US" sz="1600" dirty="0">
                <a:solidFill>
                  <a:schemeClr val="accent1">
                    <a:lumMod val="50000"/>
                  </a:schemeClr>
                </a:solidFill>
                <a:latin typeface="宋体" panose="02010600030101010101" pitchFamily="2" charset="-122"/>
                <a:ea typeface="宋体" panose="02010600030101010101" pitchFamily="2" charset="-122"/>
              </a:rPr>
              <a:t>测试</a:t>
            </a:r>
          </a:p>
        </p:txBody>
      </p:sp>
      <p:grpSp>
        <p:nvGrpSpPr>
          <p:cNvPr id="33" name="组合 32">
            <a:extLst>
              <a:ext uri="{FF2B5EF4-FFF2-40B4-BE49-F238E27FC236}">
                <a16:creationId xmlns:a16="http://schemas.microsoft.com/office/drawing/2014/main" id="{4BB0EC7F-AA7F-4074-B697-D7080D2BEF20}"/>
              </a:ext>
            </a:extLst>
          </p:cNvPr>
          <p:cNvGrpSpPr/>
          <p:nvPr/>
        </p:nvGrpSpPr>
        <p:grpSpPr>
          <a:xfrm>
            <a:off x="1707466" y="6446859"/>
            <a:ext cx="656663" cy="161739"/>
            <a:chOff x="1293868" y="6394689"/>
            <a:chExt cx="656663" cy="161739"/>
          </a:xfrm>
        </p:grpSpPr>
        <p:sp>
          <p:nvSpPr>
            <p:cNvPr id="34" name="椭圆 33">
              <a:extLst>
                <a:ext uri="{FF2B5EF4-FFF2-40B4-BE49-F238E27FC236}">
                  <a16:creationId xmlns:a16="http://schemas.microsoft.com/office/drawing/2014/main" id="{5C1D4264-E22A-4FB3-95AB-DE57EF5878B6}"/>
                </a:ext>
              </a:extLst>
            </p:cNvPr>
            <p:cNvSpPr/>
            <p:nvPr/>
          </p:nvSpPr>
          <p:spPr>
            <a:xfrm flipH="1">
              <a:off x="1800481" y="6394689"/>
              <a:ext cx="150050" cy="150050"/>
            </a:xfrm>
            <a:prstGeom prst="ellipse">
              <a:avLst/>
            </a:prstGeom>
            <a:solidFill>
              <a:srgbClr val="D9DF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5" name="椭圆 34">
              <a:extLst>
                <a:ext uri="{FF2B5EF4-FFF2-40B4-BE49-F238E27FC236}">
                  <a16:creationId xmlns:a16="http://schemas.microsoft.com/office/drawing/2014/main" id="{89D057A6-6C14-4496-8681-BBA265D45256}"/>
                </a:ext>
              </a:extLst>
            </p:cNvPr>
            <p:cNvSpPr/>
            <p:nvPr/>
          </p:nvSpPr>
          <p:spPr>
            <a:xfrm flipH="1">
              <a:off x="1293868" y="6406378"/>
              <a:ext cx="150050" cy="150050"/>
            </a:xfrm>
            <a:prstGeom prst="ellipse">
              <a:avLst/>
            </a:prstGeom>
            <a:solidFill>
              <a:srgbClr val="5C7E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4" name="椭圆 43">
            <a:extLst>
              <a:ext uri="{FF2B5EF4-FFF2-40B4-BE49-F238E27FC236}">
                <a16:creationId xmlns:a16="http://schemas.microsoft.com/office/drawing/2014/main" id="{5764555A-8BF6-4356-913E-212764619EF1}"/>
              </a:ext>
            </a:extLst>
          </p:cNvPr>
          <p:cNvSpPr/>
          <p:nvPr/>
        </p:nvSpPr>
        <p:spPr>
          <a:xfrm>
            <a:off x="397910" y="222604"/>
            <a:ext cx="738554" cy="738554"/>
          </a:xfrm>
          <a:prstGeom prst="ellipse">
            <a:avLst/>
          </a:prstGeom>
          <a:pattFill prst="pct90">
            <a:fgClr>
              <a:srgbClr val="70B0C9"/>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01</a:t>
            </a:r>
            <a:endParaRPr lang="zh-CN" altLang="en-US" dirty="0"/>
          </a:p>
        </p:txBody>
      </p:sp>
      <p:sp>
        <p:nvSpPr>
          <p:cNvPr id="10" name="文本框 9">
            <a:extLst>
              <a:ext uri="{FF2B5EF4-FFF2-40B4-BE49-F238E27FC236}">
                <a16:creationId xmlns:a16="http://schemas.microsoft.com/office/drawing/2014/main" id="{0203213A-4587-45B2-A94A-D278255A04FD}"/>
              </a:ext>
            </a:extLst>
          </p:cNvPr>
          <p:cNvSpPr txBox="1"/>
          <p:nvPr/>
        </p:nvSpPr>
        <p:spPr>
          <a:xfrm>
            <a:off x="1361044" y="330271"/>
            <a:ext cx="1620957" cy="523220"/>
          </a:xfrm>
          <a:prstGeom prst="rect">
            <a:avLst/>
          </a:prstGeom>
          <a:noFill/>
        </p:spPr>
        <p:txBody>
          <a:bodyPr wrap="none" rtlCol="0">
            <a:spAutoFit/>
          </a:bodyPr>
          <a:lstStyle/>
          <a:p>
            <a:r>
              <a:rPr lang="zh-CN" altLang="en-US" sz="2800" dirty="0">
                <a:solidFill>
                  <a:schemeClr val="accent1"/>
                </a:solidFill>
                <a:latin typeface="宋体" panose="02010600030101010101" pitchFamily="2" charset="-122"/>
                <a:ea typeface="宋体" panose="02010600030101010101" pitchFamily="2" charset="-122"/>
              </a:rPr>
              <a:t>工作分配</a:t>
            </a:r>
          </a:p>
        </p:txBody>
      </p:sp>
    </p:spTree>
    <p:extLst>
      <p:ext uri="{BB962C8B-B14F-4D97-AF65-F5344CB8AC3E}">
        <p14:creationId xmlns:p14="http://schemas.microsoft.com/office/powerpoint/2010/main" val="2142907339"/>
      </p:ext>
    </p:extLst>
  </p:cSld>
  <p:clrMapOvr>
    <a:masterClrMapping/>
  </p:clrMapOvr>
  <mc:AlternateContent xmlns:mc="http://schemas.openxmlformats.org/markup-compatibility/2006" xmlns:p14="http://schemas.microsoft.com/office/powerpoint/2010/main">
    <mc:Choice Requires="p14">
      <p:transition spd="slow" p14:dur="2000" advClick="0" advTm="1000">
        <p:split orient="vert"/>
      </p:transition>
    </mc:Choice>
    <mc:Fallback xmlns="">
      <p:transition spd="slow" advClick="0" advTm="100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fade">
                                      <p:cBhvr>
                                        <p:cTn id="10" dur="500"/>
                                        <p:tgtEl>
                                          <p:spTgt spid="3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500"/>
                                        <p:tgtEl>
                                          <p:spTgt spid="1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500"/>
                                        <p:tgtEl>
                                          <p:spTgt spid="1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500"/>
                                        <p:tgtEl>
                                          <p:spTgt spid="20"/>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2" fill="hold" grpId="0" nodeType="clickEffect">
                                  <p:stCondLst>
                                    <p:cond delay="0"/>
                                  </p:stCondLst>
                                  <p:childTnLst>
                                    <p:set>
                                      <p:cBhvr>
                                        <p:cTn id="23" dur="1" fill="hold">
                                          <p:stCondLst>
                                            <p:cond delay="0"/>
                                          </p:stCondLst>
                                        </p:cTn>
                                        <p:tgtEl>
                                          <p:spTgt spid="44"/>
                                        </p:tgtEl>
                                        <p:attrNameLst>
                                          <p:attrName>style.visibility</p:attrName>
                                        </p:attrNameLst>
                                      </p:cBhvr>
                                      <p:to>
                                        <p:strVal val="visible"/>
                                      </p:to>
                                    </p:set>
                                    <p:anim calcmode="lin" valueType="num">
                                      <p:cBhvr additive="base">
                                        <p:cTn id="24" dur="500" fill="hold"/>
                                        <p:tgtEl>
                                          <p:spTgt spid="44"/>
                                        </p:tgtEl>
                                        <p:attrNameLst>
                                          <p:attrName>ppt_x</p:attrName>
                                        </p:attrNameLst>
                                      </p:cBhvr>
                                      <p:tavLst>
                                        <p:tav tm="0">
                                          <p:val>
                                            <p:strVal val="1+#ppt_w/2"/>
                                          </p:val>
                                        </p:tav>
                                        <p:tav tm="100000">
                                          <p:val>
                                            <p:strVal val="#ppt_x"/>
                                          </p:val>
                                        </p:tav>
                                      </p:tavLst>
                                    </p:anim>
                                    <p:anim calcmode="lin" valueType="num">
                                      <p:cBhvr additive="base">
                                        <p:cTn id="25" dur="500" fill="hold"/>
                                        <p:tgtEl>
                                          <p:spTgt spid="4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31" grpId="0" animBg="1"/>
      <p:bldP spid="18" grpId="0" animBg="1"/>
      <p:bldP spid="19" grpId="0" animBg="1"/>
      <p:bldP spid="20" grpId="0" animBg="1"/>
      <p:bldP spid="4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文本框 61">
            <a:extLst>
              <a:ext uri="{FF2B5EF4-FFF2-40B4-BE49-F238E27FC236}">
                <a16:creationId xmlns:a16="http://schemas.microsoft.com/office/drawing/2014/main" id="{06D9A96E-4190-4F7A-89AC-B76FF73A12D3}"/>
              </a:ext>
            </a:extLst>
          </p:cNvPr>
          <p:cNvSpPr txBox="1"/>
          <p:nvPr/>
        </p:nvSpPr>
        <p:spPr>
          <a:xfrm>
            <a:off x="3674298" y="2515770"/>
            <a:ext cx="4843404" cy="1754326"/>
          </a:xfrm>
          <a:prstGeom prst="rect">
            <a:avLst/>
          </a:prstGeom>
          <a:noFill/>
        </p:spPr>
        <p:txBody>
          <a:bodyPr wrap="square" rtlCol="0">
            <a:spAutoFit/>
          </a:bodyPr>
          <a:lstStyle/>
          <a:p>
            <a:pPr algn="ctr"/>
            <a:r>
              <a:rPr lang="zh-CN" altLang="en-US" sz="5400" dirty="0">
                <a:solidFill>
                  <a:schemeClr val="bg1"/>
                </a:solidFill>
                <a:latin typeface="思源黑体旧字形 ExtraLight" panose="020B0200000000000000" pitchFamily="34" charset="-128"/>
                <a:ea typeface="思源黑体旧字形 ExtraLight" panose="020B0200000000000000" pitchFamily="34" charset="-128"/>
              </a:rPr>
              <a:t>清爽蓝色</a:t>
            </a:r>
            <a:endParaRPr lang="en-US" altLang="zh-CN" sz="5400" dirty="0">
              <a:solidFill>
                <a:schemeClr val="bg1"/>
              </a:solidFill>
              <a:latin typeface="思源黑体旧字形 ExtraLight" panose="020B0200000000000000" pitchFamily="34" charset="-128"/>
              <a:ea typeface="思源黑体旧字形 ExtraLight" panose="020B0200000000000000" pitchFamily="34" charset="-128"/>
            </a:endParaRPr>
          </a:p>
          <a:p>
            <a:pPr algn="ctr"/>
            <a:r>
              <a:rPr lang="zh-CN" altLang="en-US" sz="5400" dirty="0">
                <a:solidFill>
                  <a:schemeClr val="bg1"/>
                </a:solidFill>
                <a:latin typeface="思源黑体旧字形 ExtraLight" panose="020B0200000000000000" pitchFamily="34" charset="-128"/>
                <a:ea typeface="思源黑体旧字形 ExtraLight" panose="020B0200000000000000" pitchFamily="34" charset="-128"/>
              </a:rPr>
              <a:t>通用</a:t>
            </a:r>
            <a:r>
              <a:rPr lang="en-US" altLang="zh-CN" sz="5400" dirty="0">
                <a:solidFill>
                  <a:schemeClr val="bg1"/>
                </a:solidFill>
                <a:latin typeface="思源黑体旧字形 ExtraLight" panose="020B0200000000000000" pitchFamily="34" charset="-128"/>
                <a:ea typeface="思源黑体旧字形 ExtraLight" panose="020B0200000000000000" pitchFamily="34" charset="-128"/>
              </a:rPr>
              <a:t>PPT</a:t>
            </a:r>
            <a:r>
              <a:rPr lang="zh-CN" altLang="en-US" sz="5400" dirty="0">
                <a:solidFill>
                  <a:schemeClr val="bg1"/>
                </a:solidFill>
                <a:latin typeface="思源黑体旧字形 ExtraLight" panose="020B0200000000000000" pitchFamily="34" charset="-128"/>
                <a:ea typeface="思源黑体旧字形 ExtraLight" panose="020B0200000000000000" pitchFamily="34" charset="-128"/>
              </a:rPr>
              <a:t>模板</a:t>
            </a:r>
          </a:p>
        </p:txBody>
      </p:sp>
      <p:sp>
        <p:nvSpPr>
          <p:cNvPr id="2" name="矩形 1">
            <a:extLst>
              <a:ext uri="{FF2B5EF4-FFF2-40B4-BE49-F238E27FC236}">
                <a16:creationId xmlns:a16="http://schemas.microsoft.com/office/drawing/2014/main" id="{182E3693-EC54-4A9D-9F13-A541A78FD4A6}"/>
              </a:ext>
            </a:extLst>
          </p:cNvPr>
          <p:cNvSpPr/>
          <p:nvPr/>
        </p:nvSpPr>
        <p:spPr>
          <a:xfrm>
            <a:off x="991054" y="1053193"/>
            <a:ext cx="10319657" cy="4751614"/>
          </a:xfrm>
          <a:prstGeom prst="rect">
            <a:avLst/>
          </a:prstGeom>
          <a:solidFill>
            <a:srgbClr val="BADCE6">
              <a:alpha val="70000"/>
            </a:srgbClr>
          </a:solidFill>
          <a:ln>
            <a:noFill/>
          </a:ln>
          <a:effectLst>
            <a:outerShdw blurRad="50800" dist="38100" dir="2700000" algn="tl" rotWithShape="0">
              <a:schemeClr val="bg2">
                <a:alpha val="39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a:extLst>
              <a:ext uri="{FF2B5EF4-FFF2-40B4-BE49-F238E27FC236}">
                <a16:creationId xmlns:a16="http://schemas.microsoft.com/office/drawing/2014/main" id="{8E53BFC3-B023-42CF-8E90-68E726C595F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3514" t="6410" r="28444" b="10971"/>
          <a:stretch/>
        </p:blipFill>
        <p:spPr>
          <a:xfrm>
            <a:off x="1246414" y="1277773"/>
            <a:ext cx="4533901" cy="4302453"/>
          </a:xfrm>
          <a:prstGeom prst="rect">
            <a:avLst/>
          </a:prstGeom>
        </p:spPr>
      </p:pic>
      <p:sp>
        <p:nvSpPr>
          <p:cNvPr id="7" name="矩形 6">
            <a:extLst>
              <a:ext uri="{FF2B5EF4-FFF2-40B4-BE49-F238E27FC236}">
                <a16:creationId xmlns:a16="http://schemas.microsoft.com/office/drawing/2014/main" id="{5FBECA1B-47CD-40FE-9B34-043641267FE0}"/>
              </a:ext>
            </a:extLst>
          </p:cNvPr>
          <p:cNvSpPr/>
          <p:nvPr/>
        </p:nvSpPr>
        <p:spPr>
          <a:xfrm>
            <a:off x="6278560" y="3292159"/>
            <a:ext cx="4533901" cy="97381"/>
          </a:xfrm>
          <a:prstGeom prst="rect">
            <a:avLst/>
          </a:prstGeom>
          <a:solidFill>
            <a:srgbClr val="75C4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文本框 5">
            <a:extLst>
              <a:ext uri="{FF2B5EF4-FFF2-40B4-BE49-F238E27FC236}">
                <a16:creationId xmlns:a16="http://schemas.microsoft.com/office/drawing/2014/main" id="{62E211B7-A65F-4C41-85A4-206609209927}"/>
              </a:ext>
            </a:extLst>
          </p:cNvPr>
          <p:cNvSpPr txBox="1"/>
          <p:nvPr/>
        </p:nvSpPr>
        <p:spPr>
          <a:xfrm>
            <a:off x="6184879" y="1490881"/>
            <a:ext cx="1487908" cy="400110"/>
          </a:xfrm>
          <a:prstGeom prst="rect">
            <a:avLst/>
          </a:prstGeom>
          <a:noFill/>
        </p:spPr>
        <p:txBody>
          <a:bodyPr wrap="none" rtlCol="0">
            <a:spAutoFit/>
          </a:bodyPr>
          <a:lstStyle/>
          <a:p>
            <a:r>
              <a:rPr lang="en-US" altLang="zh-CN" sz="2000" dirty="0">
                <a:solidFill>
                  <a:srgbClr val="4097B5"/>
                </a:solidFill>
                <a:latin typeface="思源黑体旧字形 ExtraLight" panose="020B0200000000000000" pitchFamily="34" charset="-128"/>
                <a:ea typeface="思源黑体旧字形 ExtraLight" panose="020B0200000000000000" pitchFamily="34" charset="-128"/>
              </a:rPr>
              <a:t>Story-$016</a:t>
            </a:r>
            <a:endParaRPr lang="zh-CN" altLang="en-US" sz="2000" dirty="0">
              <a:solidFill>
                <a:srgbClr val="4097B5"/>
              </a:solidFill>
              <a:latin typeface="思源黑体旧字形 ExtraLight" panose="020B0200000000000000" pitchFamily="34" charset="-128"/>
              <a:ea typeface="思源黑体旧字形 ExtraLight" panose="020B0200000000000000" pitchFamily="34" charset="-128"/>
            </a:endParaRPr>
          </a:p>
        </p:txBody>
      </p:sp>
      <p:sp>
        <p:nvSpPr>
          <p:cNvPr id="11" name="文本框 10">
            <a:extLst>
              <a:ext uri="{FF2B5EF4-FFF2-40B4-BE49-F238E27FC236}">
                <a16:creationId xmlns:a16="http://schemas.microsoft.com/office/drawing/2014/main" id="{586FB3E9-A1C0-4C0A-82D2-A79EF6A87D20}"/>
              </a:ext>
            </a:extLst>
          </p:cNvPr>
          <p:cNvSpPr txBox="1"/>
          <p:nvPr/>
        </p:nvSpPr>
        <p:spPr>
          <a:xfrm>
            <a:off x="6184879" y="2556912"/>
            <a:ext cx="1487908" cy="400110"/>
          </a:xfrm>
          <a:prstGeom prst="rect">
            <a:avLst/>
          </a:prstGeom>
          <a:noFill/>
        </p:spPr>
        <p:txBody>
          <a:bodyPr wrap="none" rtlCol="0">
            <a:spAutoFit/>
          </a:bodyPr>
          <a:lstStyle/>
          <a:p>
            <a:r>
              <a:rPr lang="en-US" altLang="zh-CN" sz="2000" dirty="0">
                <a:solidFill>
                  <a:srgbClr val="4097B5"/>
                </a:solidFill>
                <a:latin typeface="思源黑体旧字形 ExtraLight" panose="020B0200000000000000" pitchFamily="34" charset="-128"/>
                <a:ea typeface="思源黑体旧字形 ExtraLight" panose="020B0200000000000000" pitchFamily="34" charset="-128"/>
              </a:rPr>
              <a:t>Story-$018</a:t>
            </a:r>
            <a:endParaRPr lang="zh-CN" altLang="en-US" sz="2000" dirty="0">
              <a:solidFill>
                <a:srgbClr val="4097B5"/>
              </a:solidFill>
              <a:latin typeface="思源黑体旧字形 ExtraLight" panose="020B0200000000000000" pitchFamily="34" charset="-128"/>
              <a:ea typeface="思源黑体旧字形 ExtraLight" panose="020B0200000000000000" pitchFamily="34" charset="-128"/>
            </a:endParaRPr>
          </a:p>
        </p:txBody>
      </p:sp>
      <p:sp>
        <p:nvSpPr>
          <p:cNvPr id="14" name="文本框 13">
            <a:extLst>
              <a:ext uri="{FF2B5EF4-FFF2-40B4-BE49-F238E27FC236}">
                <a16:creationId xmlns:a16="http://schemas.microsoft.com/office/drawing/2014/main" id="{16752A47-4CA9-4824-952B-7469EA768907}"/>
              </a:ext>
            </a:extLst>
          </p:cNvPr>
          <p:cNvSpPr txBox="1"/>
          <p:nvPr/>
        </p:nvSpPr>
        <p:spPr>
          <a:xfrm>
            <a:off x="6184879" y="3571407"/>
            <a:ext cx="1487908" cy="400110"/>
          </a:xfrm>
          <a:prstGeom prst="rect">
            <a:avLst/>
          </a:prstGeom>
          <a:noFill/>
        </p:spPr>
        <p:txBody>
          <a:bodyPr wrap="none" rtlCol="0">
            <a:spAutoFit/>
          </a:bodyPr>
          <a:lstStyle/>
          <a:p>
            <a:r>
              <a:rPr lang="en-US" altLang="zh-CN" sz="2000" dirty="0">
                <a:solidFill>
                  <a:srgbClr val="4097B5"/>
                </a:solidFill>
                <a:latin typeface="思源黑体旧字形 ExtraLight" panose="020B0200000000000000" pitchFamily="34" charset="-128"/>
                <a:ea typeface="思源黑体旧字形 ExtraLight" panose="020B0200000000000000" pitchFamily="34" charset="-128"/>
              </a:rPr>
              <a:t>Story-$034</a:t>
            </a:r>
            <a:endParaRPr lang="zh-CN" altLang="en-US" sz="2000" dirty="0">
              <a:solidFill>
                <a:srgbClr val="4097B5"/>
              </a:solidFill>
              <a:latin typeface="思源黑体旧字形 ExtraLight" panose="020B0200000000000000" pitchFamily="34" charset="-128"/>
              <a:ea typeface="思源黑体旧字形 ExtraLight" panose="020B0200000000000000" pitchFamily="34" charset="-128"/>
            </a:endParaRPr>
          </a:p>
        </p:txBody>
      </p:sp>
      <p:sp>
        <p:nvSpPr>
          <p:cNvPr id="17" name="文本框 16">
            <a:extLst>
              <a:ext uri="{FF2B5EF4-FFF2-40B4-BE49-F238E27FC236}">
                <a16:creationId xmlns:a16="http://schemas.microsoft.com/office/drawing/2014/main" id="{527A2A4C-E270-46D8-A21B-35E4A1D2C810}"/>
              </a:ext>
            </a:extLst>
          </p:cNvPr>
          <p:cNvSpPr txBox="1"/>
          <p:nvPr/>
        </p:nvSpPr>
        <p:spPr>
          <a:xfrm>
            <a:off x="6204956" y="4751226"/>
            <a:ext cx="2236510" cy="400110"/>
          </a:xfrm>
          <a:prstGeom prst="rect">
            <a:avLst/>
          </a:prstGeom>
          <a:noFill/>
        </p:spPr>
        <p:txBody>
          <a:bodyPr wrap="none" rtlCol="0">
            <a:spAutoFit/>
          </a:bodyPr>
          <a:lstStyle/>
          <a:p>
            <a:r>
              <a:rPr lang="zh-CN" altLang="en-US" sz="2000" dirty="0">
                <a:solidFill>
                  <a:srgbClr val="4097B5"/>
                </a:solidFill>
                <a:latin typeface="思源黑体旧字形 ExtraLight" panose="020B0200000000000000" pitchFamily="34" charset="-128"/>
                <a:ea typeface="思源黑体旧字形 ExtraLight" panose="020B0200000000000000" pitchFamily="34" charset="-128"/>
              </a:rPr>
              <a:t>测试用例和问题单</a:t>
            </a:r>
          </a:p>
        </p:txBody>
      </p:sp>
      <p:sp>
        <p:nvSpPr>
          <p:cNvPr id="26" name="文本框 25">
            <a:extLst>
              <a:ext uri="{FF2B5EF4-FFF2-40B4-BE49-F238E27FC236}">
                <a16:creationId xmlns:a16="http://schemas.microsoft.com/office/drawing/2014/main" id="{013B422F-1F61-44D4-A8AC-D22410E76012}"/>
              </a:ext>
            </a:extLst>
          </p:cNvPr>
          <p:cNvSpPr txBox="1"/>
          <p:nvPr/>
        </p:nvSpPr>
        <p:spPr>
          <a:xfrm>
            <a:off x="1084058" y="281066"/>
            <a:ext cx="532660" cy="461665"/>
          </a:xfrm>
          <a:prstGeom prst="rect">
            <a:avLst/>
          </a:prstGeom>
          <a:noFill/>
        </p:spPr>
        <p:txBody>
          <a:bodyPr wrap="square" rtlCol="0">
            <a:spAutoFit/>
          </a:bodyPr>
          <a:lstStyle/>
          <a:p>
            <a:r>
              <a:rPr lang="en-US" altLang="zh-CN" sz="2400" dirty="0">
                <a:solidFill>
                  <a:schemeClr val="bg1"/>
                </a:solidFill>
                <a:latin typeface="思源黑体旧字形 ExtraLight" panose="020B0200000000000000" pitchFamily="34" charset="-128"/>
                <a:ea typeface="思源黑体旧字形 ExtraLight" panose="020B0200000000000000" pitchFamily="34" charset="-128"/>
              </a:rPr>
              <a:t>03</a:t>
            </a:r>
            <a:endParaRPr lang="zh-CN" altLang="en-US" sz="2400" dirty="0"/>
          </a:p>
        </p:txBody>
      </p:sp>
      <p:sp>
        <p:nvSpPr>
          <p:cNvPr id="27" name="文本框 26">
            <a:extLst>
              <a:ext uri="{FF2B5EF4-FFF2-40B4-BE49-F238E27FC236}">
                <a16:creationId xmlns:a16="http://schemas.microsoft.com/office/drawing/2014/main" id="{0723B7E6-F613-438D-B271-BD87E702B089}"/>
              </a:ext>
            </a:extLst>
          </p:cNvPr>
          <p:cNvSpPr txBox="1"/>
          <p:nvPr/>
        </p:nvSpPr>
        <p:spPr>
          <a:xfrm>
            <a:off x="1822612" y="245387"/>
            <a:ext cx="2041864" cy="461665"/>
          </a:xfrm>
          <a:prstGeom prst="rect">
            <a:avLst/>
          </a:prstGeom>
          <a:noFill/>
        </p:spPr>
        <p:txBody>
          <a:bodyPr wrap="square" rtlCol="0">
            <a:spAutoFit/>
          </a:bodyPr>
          <a:lstStyle/>
          <a:p>
            <a:r>
              <a:rPr lang="zh-CN" altLang="en-US" sz="2400" dirty="0">
                <a:solidFill>
                  <a:schemeClr val="accent1">
                    <a:lumMod val="75000"/>
                  </a:schemeClr>
                </a:solidFill>
                <a:latin typeface="宋体" panose="02010600030101010101" pitchFamily="2" charset="-122"/>
                <a:ea typeface="宋体" panose="02010600030101010101" pitchFamily="2" charset="-122"/>
              </a:rPr>
              <a:t>工作完成情况</a:t>
            </a:r>
          </a:p>
        </p:txBody>
      </p:sp>
      <p:sp>
        <p:nvSpPr>
          <p:cNvPr id="8" name="文本框 7">
            <a:extLst>
              <a:ext uri="{FF2B5EF4-FFF2-40B4-BE49-F238E27FC236}">
                <a16:creationId xmlns:a16="http://schemas.microsoft.com/office/drawing/2014/main" id="{14C51F0E-9E38-4E43-AC18-634FA0F2C6F9}"/>
              </a:ext>
            </a:extLst>
          </p:cNvPr>
          <p:cNvSpPr txBox="1"/>
          <p:nvPr/>
        </p:nvSpPr>
        <p:spPr>
          <a:xfrm>
            <a:off x="8375658" y="1250315"/>
            <a:ext cx="1819922" cy="830997"/>
          </a:xfrm>
          <a:prstGeom prst="rect">
            <a:avLst/>
          </a:prstGeom>
          <a:noFill/>
        </p:spPr>
        <p:txBody>
          <a:bodyPr wrap="square" rtlCol="0">
            <a:spAutoFit/>
          </a:bodyPr>
          <a:lstStyle/>
          <a:p>
            <a:r>
              <a:rPr lang="zh-CN" altLang="en-US" sz="1600" dirty="0">
                <a:solidFill>
                  <a:schemeClr val="tx2"/>
                </a:solidFill>
              </a:rPr>
              <a:t>工  作  量：</a:t>
            </a:r>
            <a:r>
              <a:rPr lang="en-US" altLang="zh-CN" sz="1600" dirty="0">
                <a:solidFill>
                  <a:schemeClr val="tx2"/>
                </a:solidFill>
              </a:rPr>
              <a:t>1day</a:t>
            </a:r>
          </a:p>
          <a:p>
            <a:r>
              <a:rPr lang="zh-CN" altLang="en-US" sz="1600" dirty="0">
                <a:solidFill>
                  <a:schemeClr val="tx2"/>
                </a:solidFill>
              </a:rPr>
              <a:t>开发时间：</a:t>
            </a:r>
            <a:r>
              <a:rPr lang="en-US" altLang="zh-CN" sz="1600" dirty="0">
                <a:solidFill>
                  <a:schemeClr val="tx2"/>
                </a:solidFill>
              </a:rPr>
              <a:t>7.8</a:t>
            </a:r>
          </a:p>
          <a:p>
            <a:r>
              <a:rPr lang="zh-CN" altLang="en-US" sz="1600" dirty="0">
                <a:solidFill>
                  <a:schemeClr val="tx2"/>
                </a:solidFill>
              </a:rPr>
              <a:t>是否完成：是</a:t>
            </a:r>
          </a:p>
        </p:txBody>
      </p:sp>
      <p:sp>
        <p:nvSpPr>
          <p:cNvPr id="28" name="矩形 27">
            <a:extLst>
              <a:ext uri="{FF2B5EF4-FFF2-40B4-BE49-F238E27FC236}">
                <a16:creationId xmlns:a16="http://schemas.microsoft.com/office/drawing/2014/main" id="{9090960F-7D74-4CDB-92A8-80843F65851E}"/>
              </a:ext>
            </a:extLst>
          </p:cNvPr>
          <p:cNvSpPr/>
          <p:nvPr/>
        </p:nvSpPr>
        <p:spPr>
          <a:xfrm>
            <a:off x="6250751" y="2136028"/>
            <a:ext cx="4533901" cy="97381"/>
          </a:xfrm>
          <a:prstGeom prst="rect">
            <a:avLst/>
          </a:prstGeom>
          <a:solidFill>
            <a:srgbClr val="75C4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9" name="矩形 28">
            <a:extLst>
              <a:ext uri="{FF2B5EF4-FFF2-40B4-BE49-F238E27FC236}">
                <a16:creationId xmlns:a16="http://schemas.microsoft.com/office/drawing/2014/main" id="{46468545-9899-43D5-9A06-552524C0FCE3}"/>
              </a:ext>
            </a:extLst>
          </p:cNvPr>
          <p:cNvSpPr/>
          <p:nvPr/>
        </p:nvSpPr>
        <p:spPr>
          <a:xfrm>
            <a:off x="6278561" y="4315456"/>
            <a:ext cx="4533901" cy="97381"/>
          </a:xfrm>
          <a:prstGeom prst="rect">
            <a:avLst/>
          </a:prstGeom>
          <a:solidFill>
            <a:srgbClr val="75C4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0" name="矩形 29">
            <a:extLst>
              <a:ext uri="{FF2B5EF4-FFF2-40B4-BE49-F238E27FC236}">
                <a16:creationId xmlns:a16="http://schemas.microsoft.com/office/drawing/2014/main" id="{38AD6A69-906C-44B7-8B5D-ADCAC5D9FD8C}"/>
              </a:ext>
            </a:extLst>
          </p:cNvPr>
          <p:cNvSpPr/>
          <p:nvPr/>
        </p:nvSpPr>
        <p:spPr>
          <a:xfrm>
            <a:off x="6278561" y="5407218"/>
            <a:ext cx="4533901" cy="97381"/>
          </a:xfrm>
          <a:prstGeom prst="rect">
            <a:avLst/>
          </a:prstGeom>
          <a:solidFill>
            <a:srgbClr val="75C4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2" name="文本框 31">
            <a:extLst>
              <a:ext uri="{FF2B5EF4-FFF2-40B4-BE49-F238E27FC236}">
                <a16:creationId xmlns:a16="http://schemas.microsoft.com/office/drawing/2014/main" id="{0CF29248-0EBD-4780-A226-2DF28FFAD5AC}"/>
              </a:ext>
            </a:extLst>
          </p:cNvPr>
          <p:cNvSpPr txBox="1"/>
          <p:nvPr/>
        </p:nvSpPr>
        <p:spPr>
          <a:xfrm>
            <a:off x="8367893" y="3418722"/>
            <a:ext cx="2416759" cy="830997"/>
          </a:xfrm>
          <a:prstGeom prst="rect">
            <a:avLst/>
          </a:prstGeom>
          <a:noFill/>
        </p:spPr>
        <p:txBody>
          <a:bodyPr wrap="square" rtlCol="0">
            <a:spAutoFit/>
          </a:bodyPr>
          <a:lstStyle/>
          <a:p>
            <a:r>
              <a:rPr lang="zh-CN" altLang="en-US" sz="1600" dirty="0">
                <a:solidFill>
                  <a:schemeClr val="tx2"/>
                </a:solidFill>
              </a:rPr>
              <a:t>工  作  量：</a:t>
            </a:r>
            <a:r>
              <a:rPr lang="en-US" altLang="zh-CN" sz="1600" dirty="0">
                <a:solidFill>
                  <a:schemeClr val="tx2"/>
                </a:solidFill>
              </a:rPr>
              <a:t>3day</a:t>
            </a:r>
          </a:p>
          <a:p>
            <a:r>
              <a:rPr lang="zh-CN" altLang="en-US" sz="1600" dirty="0">
                <a:solidFill>
                  <a:schemeClr val="tx2"/>
                </a:solidFill>
              </a:rPr>
              <a:t>开发时间：</a:t>
            </a:r>
            <a:r>
              <a:rPr lang="en-US" altLang="zh-CN" sz="1600" dirty="0">
                <a:solidFill>
                  <a:schemeClr val="tx2"/>
                </a:solidFill>
              </a:rPr>
              <a:t>7.8-7.9  7.12</a:t>
            </a:r>
          </a:p>
          <a:p>
            <a:r>
              <a:rPr lang="zh-CN" altLang="en-US" sz="1600" dirty="0">
                <a:solidFill>
                  <a:schemeClr val="tx2"/>
                </a:solidFill>
              </a:rPr>
              <a:t>是否完成：是</a:t>
            </a:r>
          </a:p>
        </p:txBody>
      </p:sp>
      <p:sp>
        <p:nvSpPr>
          <p:cNvPr id="33" name="文本框 32">
            <a:extLst>
              <a:ext uri="{FF2B5EF4-FFF2-40B4-BE49-F238E27FC236}">
                <a16:creationId xmlns:a16="http://schemas.microsoft.com/office/drawing/2014/main" id="{06B77B58-F02F-47A3-85FA-04B5CCCE6DC0}"/>
              </a:ext>
            </a:extLst>
          </p:cNvPr>
          <p:cNvSpPr txBox="1"/>
          <p:nvPr/>
        </p:nvSpPr>
        <p:spPr>
          <a:xfrm>
            <a:off x="8375658" y="2341468"/>
            <a:ext cx="2327951" cy="830997"/>
          </a:xfrm>
          <a:prstGeom prst="rect">
            <a:avLst/>
          </a:prstGeom>
          <a:noFill/>
        </p:spPr>
        <p:txBody>
          <a:bodyPr wrap="square" rtlCol="0">
            <a:spAutoFit/>
          </a:bodyPr>
          <a:lstStyle/>
          <a:p>
            <a:r>
              <a:rPr lang="zh-CN" altLang="en-US" sz="1600" dirty="0">
                <a:solidFill>
                  <a:schemeClr val="tx2"/>
                </a:solidFill>
              </a:rPr>
              <a:t>工  作  量：</a:t>
            </a:r>
            <a:r>
              <a:rPr lang="en-US" altLang="zh-CN" sz="1600" dirty="0">
                <a:solidFill>
                  <a:schemeClr val="tx2"/>
                </a:solidFill>
              </a:rPr>
              <a:t>3day</a:t>
            </a:r>
          </a:p>
          <a:p>
            <a:r>
              <a:rPr lang="zh-CN" altLang="en-US" sz="1600" dirty="0">
                <a:solidFill>
                  <a:schemeClr val="tx2"/>
                </a:solidFill>
              </a:rPr>
              <a:t>开发时间：</a:t>
            </a:r>
            <a:r>
              <a:rPr lang="en-US" altLang="zh-CN" sz="1600" dirty="0">
                <a:solidFill>
                  <a:schemeClr val="tx2"/>
                </a:solidFill>
              </a:rPr>
              <a:t>7.8-7.9  7.12</a:t>
            </a:r>
          </a:p>
          <a:p>
            <a:r>
              <a:rPr lang="zh-CN" altLang="en-US" sz="1600" dirty="0">
                <a:solidFill>
                  <a:schemeClr val="tx2"/>
                </a:solidFill>
              </a:rPr>
              <a:t>是否完成：是</a:t>
            </a:r>
          </a:p>
        </p:txBody>
      </p:sp>
      <p:sp>
        <p:nvSpPr>
          <p:cNvPr id="34" name="文本框 33">
            <a:extLst>
              <a:ext uri="{FF2B5EF4-FFF2-40B4-BE49-F238E27FC236}">
                <a16:creationId xmlns:a16="http://schemas.microsoft.com/office/drawing/2014/main" id="{C4590E36-BA87-49E3-B9B9-1427EC045770}"/>
              </a:ext>
            </a:extLst>
          </p:cNvPr>
          <p:cNvSpPr txBox="1"/>
          <p:nvPr/>
        </p:nvSpPr>
        <p:spPr>
          <a:xfrm>
            <a:off x="8375658" y="4490212"/>
            <a:ext cx="2935049" cy="830997"/>
          </a:xfrm>
          <a:prstGeom prst="rect">
            <a:avLst/>
          </a:prstGeom>
          <a:noFill/>
        </p:spPr>
        <p:txBody>
          <a:bodyPr wrap="square" rtlCol="0">
            <a:spAutoFit/>
          </a:bodyPr>
          <a:lstStyle/>
          <a:p>
            <a:r>
              <a:rPr lang="zh-CN" altLang="en-US" sz="1600" dirty="0">
                <a:solidFill>
                  <a:schemeClr val="tx2"/>
                </a:solidFill>
              </a:rPr>
              <a:t>工  作  量：</a:t>
            </a:r>
            <a:r>
              <a:rPr lang="en-US" altLang="zh-CN" sz="1600" dirty="0">
                <a:solidFill>
                  <a:schemeClr val="tx2"/>
                </a:solidFill>
              </a:rPr>
              <a:t>5day</a:t>
            </a:r>
          </a:p>
          <a:p>
            <a:r>
              <a:rPr lang="zh-CN" altLang="en-US" sz="1600" dirty="0">
                <a:solidFill>
                  <a:schemeClr val="tx2"/>
                </a:solidFill>
              </a:rPr>
              <a:t>开发时间：</a:t>
            </a:r>
            <a:r>
              <a:rPr lang="en-US" altLang="zh-CN" sz="1600" dirty="0">
                <a:solidFill>
                  <a:schemeClr val="tx2"/>
                </a:solidFill>
              </a:rPr>
              <a:t>7.8-7.9  7.12-7.14</a:t>
            </a:r>
          </a:p>
          <a:p>
            <a:r>
              <a:rPr lang="zh-CN" altLang="en-US" sz="1600" dirty="0">
                <a:solidFill>
                  <a:schemeClr val="tx2"/>
                </a:solidFill>
              </a:rPr>
              <a:t>是否完成：是</a:t>
            </a:r>
          </a:p>
        </p:txBody>
      </p:sp>
      <p:grpSp>
        <p:nvGrpSpPr>
          <p:cNvPr id="35" name="组合 34">
            <a:extLst>
              <a:ext uri="{FF2B5EF4-FFF2-40B4-BE49-F238E27FC236}">
                <a16:creationId xmlns:a16="http://schemas.microsoft.com/office/drawing/2014/main" id="{61A40BAB-B1E8-4B99-AFBB-5026CCBE1102}"/>
              </a:ext>
            </a:extLst>
          </p:cNvPr>
          <p:cNvGrpSpPr/>
          <p:nvPr/>
        </p:nvGrpSpPr>
        <p:grpSpPr>
          <a:xfrm>
            <a:off x="960499" y="6150948"/>
            <a:ext cx="634414" cy="150052"/>
            <a:chOff x="664140" y="6406378"/>
            <a:chExt cx="634414" cy="150052"/>
          </a:xfrm>
        </p:grpSpPr>
        <p:sp>
          <p:nvSpPr>
            <p:cNvPr id="36" name="椭圆 35">
              <a:extLst>
                <a:ext uri="{FF2B5EF4-FFF2-40B4-BE49-F238E27FC236}">
                  <a16:creationId xmlns:a16="http://schemas.microsoft.com/office/drawing/2014/main" id="{0C5FC2DD-6F50-4A8A-B063-27FDA1F4C797}"/>
                </a:ext>
              </a:extLst>
            </p:cNvPr>
            <p:cNvSpPr/>
            <p:nvPr/>
          </p:nvSpPr>
          <p:spPr>
            <a:xfrm flipH="1">
              <a:off x="664140" y="6406380"/>
              <a:ext cx="150050" cy="150050"/>
            </a:xfrm>
            <a:prstGeom prst="ellipse">
              <a:avLst/>
            </a:prstGeom>
            <a:solidFill>
              <a:srgbClr val="D9DF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a:extLst>
                <a:ext uri="{FF2B5EF4-FFF2-40B4-BE49-F238E27FC236}">
                  <a16:creationId xmlns:a16="http://schemas.microsoft.com/office/drawing/2014/main" id="{C3F49A73-7772-4349-9702-0B97BAC44D53}"/>
                </a:ext>
              </a:extLst>
            </p:cNvPr>
            <p:cNvSpPr/>
            <p:nvPr/>
          </p:nvSpPr>
          <p:spPr>
            <a:xfrm flipH="1">
              <a:off x="1148504" y="6406378"/>
              <a:ext cx="150050" cy="150050"/>
            </a:xfrm>
            <a:prstGeom prst="ellipse">
              <a:avLst/>
            </a:prstGeom>
            <a:solidFill>
              <a:srgbClr val="5C7E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9" name="椭圆 38">
            <a:extLst>
              <a:ext uri="{FF2B5EF4-FFF2-40B4-BE49-F238E27FC236}">
                <a16:creationId xmlns:a16="http://schemas.microsoft.com/office/drawing/2014/main" id="{A0499A61-B4DA-4233-B71D-C053C447349F}"/>
              </a:ext>
            </a:extLst>
          </p:cNvPr>
          <p:cNvSpPr/>
          <p:nvPr/>
        </p:nvSpPr>
        <p:spPr>
          <a:xfrm>
            <a:off x="917521" y="126226"/>
            <a:ext cx="738554" cy="738554"/>
          </a:xfrm>
          <a:prstGeom prst="ellipse">
            <a:avLst/>
          </a:prstGeom>
          <a:pattFill prst="pct90">
            <a:fgClr>
              <a:srgbClr val="70B0C9"/>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02</a:t>
            </a:r>
            <a:endParaRPr lang="zh-CN" altLang="en-US" dirty="0"/>
          </a:p>
        </p:txBody>
      </p:sp>
    </p:spTree>
    <p:extLst>
      <p:ext uri="{BB962C8B-B14F-4D97-AF65-F5344CB8AC3E}">
        <p14:creationId xmlns:p14="http://schemas.microsoft.com/office/powerpoint/2010/main" val="3464479903"/>
      </p:ext>
    </p:extLst>
  </p:cSld>
  <p:clrMapOvr>
    <a:masterClrMapping/>
  </p:clrMapOvr>
  <mc:AlternateContent xmlns:mc="http://schemas.openxmlformats.org/markup-compatibility/2006" xmlns:p14="http://schemas.microsoft.com/office/powerpoint/2010/main">
    <mc:Choice Requires="p14">
      <p:transition spd="slow" p14:dur="2000" advClick="0" advTm="1000">
        <p:split orient="vert"/>
      </p:transition>
    </mc:Choice>
    <mc:Fallback xmlns="">
      <p:transition spd="slow" advClick="0" advTm="100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anim calcmode="lin" valueType="num">
                                      <p:cBhvr additive="base">
                                        <p:cTn id="7" dur="500" fill="hold"/>
                                        <p:tgtEl>
                                          <p:spTgt spid="39"/>
                                        </p:tgtEl>
                                        <p:attrNameLst>
                                          <p:attrName>ppt_x</p:attrName>
                                        </p:attrNameLst>
                                      </p:cBhvr>
                                      <p:tavLst>
                                        <p:tav tm="0">
                                          <p:val>
                                            <p:strVal val="1+#ppt_w/2"/>
                                          </p:val>
                                        </p:tav>
                                        <p:tav tm="100000">
                                          <p:val>
                                            <p:strVal val="#ppt_x"/>
                                          </p:val>
                                        </p:tav>
                                      </p:tavLst>
                                    </p:anim>
                                    <p:anim calcmode="lin" valueType="num">
                                      <p:cBhvr additive="base">
                                        <p:cTn id="8" dur="500" fill="hold"/>
                                        <p:tgtEl>
                                          <p:spTgt spid="3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椭圆 4"/>
          <p:cNvSpPr/>
          <p:nvPr/>
        </p:nvSpPr>
        <p:spPr>
          <a:xfrm>
            <a:off x="1485945" y="2996408"/>
            <a:ext cx="1149197" cy="1149197"/>
          </a:xfrm>
          <a:prstGeom prst="ellipse">
            <a:avLst/>
          </a:prstGeom>
          <a:solidFill>
            <a:srgbClr val="78BA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PA_椭圆 1"/>
          <p:cNvSpPr/>
          <p:nvPr>
            <p:custDataLst>
              <p:tags r:id="rId1"/>
            </p:custDataLst>
          </p:nvPr>
        </p:nvSpPr>
        <p:spPr>
          <a:xfrm>
            <a:off x="4733424" y="1160593"/>
            <a:ext cx="3449053" cy="3449053"/>
          </a:xfrm>
          <a:prstGeom prst="ellipse">
            <a:avLst/>
          </a:prstGeom>
          <a:pattFill prst="pct50">
            <a:fgClr>
              <a:srgbClr val="4097B5"/>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PA_椭圆 3"/>
          <p:cNvSpPr/>
          <p:nvPr>
            <p:custDataLst>
              <p:tags r:id="rId2"/>
            </p:custDataLst>
          </p:nvPr>
        </p:nvSpPr>
        <p:spPr>
          <a:xfrm>
            <a:off x="4009523" y="1960875"/>
            <a:ext cx="3138601" cy="3138601"/>
          </a:xfrm>
          <a:prstGeom prst="ellipse">
            <a:avLst/>
          </a:prstGeom>
          <a:pattFill prst="dkDnDiag">
            <a:fgClr>
              <a:srgbClr val="78BACE"/>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PA_椭圆 2"/>
          <p:cNvSpPr/>
          <p:nvPr>
            <p:custDataLst>
              <p:tags r:id="rId3"/>
            </p:custDataLst>
          </p:nvPr>
        </p:nvSpPr>
        <p:spPr>
          <a:xfrm>
            <a:off x="5168930" y="2994312"/>
            <a:ext cx="2703095" cy="2703095"/>
          </a:xfrm>
          <a:prstGeom prst="ellipse">
            <a:avLst/>
          </a:prstGeom>
          <a:solidFill>
            <a:srgbClr val="4AC1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椭圆 5"/>
          <p:cNvSpPr/>
          <p:nvPr/>
        </p:nvSpPr>
        <p:spPr>
          <a:xfrm>
            <a:off x="2867070" y="4324622"/>
            <a:ext cx="574599" cy="574599"/>
          </a:xfrm>
          <a:prstGeom prst="ellipse">
            <a:avLst/>
          </a:prstGeom>
          <a:pattFill prst="pct80">
            <a:fgClr>
              <a:srgbClr val="BADCE6"/>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flipH="1">
            <a:off x="4733424" y="2644170"/>
            <a:ext cx="1371598" cy="1569660"/>
          </a:xfrm>
          <a:prstGeom prst="rect">
            <a:avLst/>
          </a:prstGeom>
          <a:noFill/>
        </p:spPr>
        <p:txBody>
          <a:bodyPr wrap="square" rtlCol="0">
            <a:spAutoFit/>
          </a:bodyPr>
          <a:lstStyle/>
          <a:p>
            <a:pPr algn="ctr"/>
            <a:r>
              <a:rPr lang="en-US" altLang="zh-CN" sz="9600" b="1" dirty="0">
                <a:solidFill>
                  <a:schemeClr val="bg1"/>
                </a:solidFill>
                <a:latin typeface="思源黑体旧字形 ExtraLight" panose="020B0200000000000000" pitchFamily="34" charset="-128"/>
                <a:ea typeface="思源黑体旧字形 ExtraLight" panose="020B0200000000000000" pitchFamily="34" charset="-128"/>
              </a:rPr>
              <a:t>3</a:t>
            </a:r>
            <a:endParaRPr lang="zh-CN" altLang="en-US" sz="9600" b="1" dirty="0">
              <a:solidFill>
                <a:schemeClr val="bg1"/>
              </a:solidFill>
              <a:latin typeface="思源黑体旧字形 ExtraLight" panose="020B0200000000000000" pitchFamily="34" charset="-128"/>
              <a:ea typeface="思源黑体旧字形 ExtraLight" panose="020B0200000000000000" pitchFamily="34" charset="-128"/>
            </a:endParaRPr>
          </a:p>
        </p:txBody>
      </p:sp>
      <p:sp>
        <p:nvSpPr>
          <p:cNvPr id="11" name="文本框 10"/>
          <p:cNvSpPr txBox="1"/>
          <p:nvPr/>
        </p:nvSpPr>
        <p:spPr>
          <a:xfrm>
            <a:off x="5996285" y="2042273"/>
            <a:ext cx="923330" cy="2812288"/>
          </a:xfrm>
          <a:prstGeom prst="rect">
            <a:avLst/>
          </a:prstGeom>
          <a:noFill/>
        </p:spPr>
        <p:txBody>
          <a:bodyPr vert="eaVert" wrap="square" rtlCol="0">
            <a:spAutoFit/>
          </a:bodyPr>
          <a:lstStyle/>
          <a:p>
            <a:r>
              <a:rPr lang="zh-CN" altLang="en-US" sz="4800" b="1" dirty="0">
                <a:solidFill>
                  <a:schemeClr val="bg1"/>
                </a:solidFill>
                <a:latin typeface="思源黑体旧字形 ExtraLight" panose="020B0200000000000000" pitchFamily="34" charset="-128"/>
                <a:ea typeface="思源黑体旧字形 ExtraLight" panose="020B0200000000000000" pitchFamily="34" charset="-128"/>
              </a:rPr>
              <a:t>项目分析</a:t>
            </a:r>
          </a:p>
        </p:txBody>
      </p:sp>
    </p:spTree>
  </p:cSld>
  <p:clrMapOvr>
    <a:masterClrMapping/>
  </p:clrMapOvr>
  <mc:AlternateContent xmlns:mc="http://schemas.openxmlformats.org/markup-compatibility/2006" xmlns:p14="http://schemas.microsoft.com/office/powerpoint/2010/main">
    <mc:Choice Requires="p14">
      <p:transition spd="slow" p14:dur="2000" advClick="0" advTm="1000">
        <p:split orient="vert"/>
      </p:transition>
    </mc:Choice>
    <mc:Fallback xmlns="">
      <p:transition spd="slow" advClick="0" advTm="100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1000"/>
                                        <p:tgtEl>
                                          <p:spTgt spid="4"/>
                                        </p:tgtEl>
                                      </p:cBhvr>
                                    </p:animEffect>
                                    <p:anim calcmode="lin" valueType="num">
                                      <p:cBhvr>
                                        <p:cTn id="18" dur="1000" fill="hold"/>
                                        <p:tgtEl>
                                          <p:spTgt spid="4"/>
                                        </p:tgtEl>
                                        <p:attrNameLst>
                                          <p:attrName>ppt_x</p:attrName>
                                        </p:attrNameLst>
                                      </p:cBhvr>
                                      <p:tavLst>
                                        <p:tav tm="0">
                                          <p:val>
                                            <p:strVal val="#ppt_x"/>
                                          </p:val>
                                        </p:tav>
                                        <p:tav tm="100000">
                                          <p:val>
                                            <p:strVal val="#ppt_x"/>
                                          </p:val>
                                        </p:tav>
                                      </p:tavLst>
                                    </p:anim>
                                    <p:anim calcmode="lin" valueType="num">
                                      <p:cBhvr>
                                        <p:cTn id="19" dur="1000" fill="hold"/>
                                        <p:tgtEl>
                                          <p:spTgt spid="4"/>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1000"/>
                                        <p:tgtEl>
                                          <p:spTgt spid="3"/>
                                        </p:tgtEl>
                                      </p:cBhvr>
                                    </p:animEffect>
                                    <p:anim calcmode="lin" valueType="num">
                                      <p:cBhvr>
                                        <p:cTn id="23" dur="1000" fill="hold"/>
                                        <p:tgtEl>
                                          <p:spTgt spid="3"/>
                                        </p:tgtEl>
                                        <p:attrNameLst>
                                          <p:attrName>ppt_x</p:attrName>
                                        </p:attrNameLst>
                                      </p:cBhvr>
                                      <p:tavLst>
                                        <p:tav tm="0">
                                          <p:val>
                                            <p:strVal val="#ppt_x"/>
                                          </p:val>
                                        </p:tav>
                                        <p:tav tm="100000">
                                          <p:val>
                                            <p:strVal val="#ppt_x"/>
                                          </p:val>
                                        </p:tav>
                                      </p:tavLst>
                                    </p:anim>
                                    <p:anim calcmode="lin" valueType="num">
                                      <p:cBhvr>
                                        <p:cTn id="24" dur="1000" fill="hold"/>
                                        <p:tgtEl>
                                          <p:spTgt spid="3"/>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1000"/>
                                        <p:tgtEl>
                                          <p:spTgt spid="6"/>
                                        </p:tgtEl>
                                      </p:cBhvr>
                                    </p:animEffect>
                                    <p:anim calcmode="lin" valueType="num">
                                      <p:cBhvr>
                                        <p:cTn id="28" dur="1000" fill="hold"/>
                                        <p:tgtEl>
                                          <p:spTgt spid="6"/>
                                        </p:tgtEl>
                                        <p:attrNameLst>
                                          <p:attrName>ppt_x</p:attrName>
                                        </p:attrNameLst>
                                      </p:cBhvr>
                                      <p:tavLst>
                                        <p:tav tm="0">
                                          <p:val>
                                            <p:strVal val="#ppt_x"/>
                                          </p:val>
                                        </p:tav>
                                        <p:tav tm="100000">
                                          <p:val>
                                            <p:strVal val="#ppt_x"/>
                                          </p:val>
                                        </p:tav>
                                      </p:tavLst>
                                    </p:anim>
                                    <p:anim calcmode="lin" valueType="num">
                                      <p:cBhvr>
                                        <p:cTn id="29" dur="1000" fill="hold"/>
                                        <p:tgtEl>
                                          <p:spTgt spid="6"/>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1000"/>
                                        <p:tgtEl>
                                          <p:spTgt spid="10"/>
                                        </p:tgtEl>
                                      </p:cBhvr>
                                    </p:animEffect>
                                    <p:anim calcmode="lin" valueType="num">
                                      <p:cBhvr>
                                        <p:cTn id="33" dur="1000" fill="hold"/>
                                        <p:tgtEl>
                                          <p:spTgt spid="10"/>
                                        </p:tgtEl>
                                        <p:attrNameLst>
                                          <p:attrName>ppt_x</p:attrName>
                                        </p:attrNameLst>
                                      </p:cBhvr>
                                      <p:tavLst>
                                        <p:tav tm="0">
                                          <p:val>
                                            <p:strVal val="#ppt_x"/>
                                          </p:val>
                                        </p:tav>
                                        <p:tav tm="100000">
                                          <p:val>
                                            <p:strVal val="#ppt_x"/>
                                          </p:val>
                                        </p:tav>
                                      </p:tavLst>
                                    </p:anim>
                                    <p:anim calcmode="lin" valueType="num">
                                      <p:cBhvr>
                                        <p:cTn id="34" dur="1000" fill="hold"/>
                                        <p:tgtEl>
                                          <p:spTgt spid="10"/>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1000"/>
                                        <p:tgtEl>
                                          <p:spTgt spid="11"/>
                                        </p:tgtEl>
                                      </p:cBhvr>
                                    </p:animEffect>
                                    <p:anim calcmode="lin" valueType="num">
                                      <p:cBhvr>
                                        <p:cTn id="38" dur="1000" fill="hold"/>
                                        <p:tgtEl>
                                          <p:spTgt spid="11"/>
                                        </p:tgtEl>
                                        <p:attrNameLst>
                                          <p:attrName>ppt_x</p:attrName>
                                        </p:attrNameLst>
                                      </p:cBhvr>
                                      <p:tavLst>
                                        <p:tav tm="0">
                                          <p:val>
                                            <p:strVal val="#ppt_x"/>
                                          </p:val>
                                        </p:tav>
                                        <p:tav tm="100000">
                                          <p:val>
                                            <p:strVal val="#ppt_x"/>
                                          </p:val>
                                        </p:tav>
                                      </p:tavLst>
                                    </p:anim>
                                    <p:anim calcmode="lin" valueType="num">
                                      <p:cBhvr>
                                        <p:cTn id="3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2" grpId="0" bldLvl="0" animBg="1"/>
      <p:bldP spid="4" grpId="0" bldLvl="0" animBg="1"/>
      <p:bldP spid="3" grpId="0" bldLvl="0" animBg="1"/>
      <p:bldP spid="6" grpId="0" bldLvl="0" animBg="1"/>
      <p:bldP spid="10" grpId="0"/>
      <p:bldP spid="1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422475" y="2307566"/>
            <a:ext cx="3347049" cy="2242868"/>
          </a:xfrm>
          <a:prstGeom prst="rect">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678610" y="2307566"/>
            <a:ext cx="3347049" cy="2242868"/>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8166339" y="2307566"/>
            <a:ext cx="3347049" cy="2242868"/>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4209691" y="3942272"/>
            <a:ext cx="2697192" cy="414068"/>
          </a:xfrm>
          <a:prstGeom prst="rect">
            <a:avLst/>
          </a:prstGeom>
          <a:solidFill>
            <a:srgbClr val="4AC1E1">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465826" y="3942272"/>
            <a:ext cx="2697192" cy="414068"/>
          </a:xfrm>
          <a:prstGeom prst="rect">
            <a:avLst/>
          </a:prstGeom>
          <a:solidFill>
            <a:srgbClr val="4AC1E1">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7982308" y="3942272"/>
            <a:ext cx="2697192" cy="414068"/>
          </a:xfrm>
          <a:prstGeom prst="rect">
            <a:avLst/>
          </a:prstGeom>
          <a:solidFill>
            <a:srgbClr val="4AC1E1">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5327199" y="3942272"/>
            <a:ext cx="1537600" cy="461665"/>
          </a:xfrm>
          <a:prstGeom prst="rect">
            <a:avLst/>
          </a:prstGeom>
        </p:spPr>
        <p:txBody>
          <a:bodyPr wrap="none">
            <a:spAutoFit/>
          </a:bodyPr>
          <a:lstStyle/>
          <a:p>
            <a:r>
              <a:rPr lang="en-US" altLang="zh-CN" sz="2400" dirty="0">
                <a:solidFill>
                  <a:schemeClr val="bg1"/>
                </a:solidFill>
                <a:latin typeface="思源黑体旧字形 ExtraLight" panose="020B0200000000000000" pitchFamily="34" charset="-128"/>
                <a:ea typeface="思源黑体旧字形 ExtraLight" panose="020B0200000000000000" pitchFamily="34" charset="-128"/>
              </a:rPr>
              <a:t>018-story</a:t>
            </a:r>
            <a:endParaRPr lang="zh-CN" altLang="en-US" sz="2400" dirty="0">
              <a:solidFill>
                <a:schemeClr val="bg1"/>
              </a:solidFill>
              <a:latin typeface="思源黑体旧字形 ExtraLight" panose="020B0200000000000000" pitchFamily="34" charset="-128"/>
              <a:ea typeface="思源黑体旧字形 ExtraLight" panose="020B0200000000000000" pitchFamily="34" charset="-128"/>
            </a:endParaRPr>
          </a:p>
        </p:txBody>
      </p:sp>
      <p:sp>
        <p:nvSpPr>
          <p:cNvPr id="9" name="矩形 8"/>
          <p:cNvSpPr/>
          <p:nvPr/>
        </p:nvSpPr>
        <p:spPr>
          <a:xfrm>
            <a:off x="1557566" y="3918473"/>
            <a:ext cx="1537600" cy="461665"/>
          </a:xfrm>
          <a:prstGeom prst="rect">
            <a:avLst/>
          </a:prstGeom>
        </p:spPr>
        <p:txBody>
          <a:bodyPr wrap="none">
            <a:spAutoFit/>
          </a:bodyPr>
          <a:lstStyle/>
          <a:p>
            <a:r>
              <a:rPr lang="en-US" altLang="zh-CN" sz="2400" dirty="0">
                <a:solidFill>
                  <a:schemeClr val="bg1"/>
                </a:solidFill>
                <a:latin typeface="思源黑体旧字形 ExtraLight" panose="020B0200000000000000" pitchFamily="34" charset="-128"/>
                <a:ea typeface="思源黑体旧字形 ExtraLight" panose="020B0200000000000000" pitchFamily="34" charset="-128"/>
              </a:rPr>
              <a:t>016-story</a:t>
            </a:r>
            <a:endParaRPr lang="zh-CN" altLang="en-US" sz="2400" dirty="0">
              <a:solidFill>
                <a:schemeClr val="bg1"/>
              </a:solidFill>
              <a:latin typeface="思源黑体旧字形 ExtraLight" panose="020B0200000000000000" pitchFamily="34" charset="-128"/>
              <a:ea typeface="思源黑体旧字形 ExtraLight" panose="020B0200000000000000" pitchFamily="34" charset="-128"/>
            </a:endParaRPr>
          </a:p>
        </p:txBody>
      </p:sp>
      <p:sp>
        <p:nvSpPr>
          <p:cNvPr id="10" name="矩形 9"/>
          <p:cNvSpPr/>
          <p:nvPr/>
        </p:nvSpPr>
        <p:spPr>
          <a:xfrm>
            <a:off x="9078828" y="3918473"/>
            <a:ext cx="1537600" cy="461665"/>
          </a:xfrm>
          <a:prstGeom prst="rect">
            <a:avLst/>
          </a:prstGeom>
        </p:spPr>
        <p:txBody>
          <a:bodyPr wrap="none">
            <a:spAutoFit/>
          </a:bodyPr>
          <a:lstStyle/>
          <a:p>
            <a:r>
              <a:rPr lang="en-US" altLang="zh-CN" sz="2400" dirty="0">
                <a:solidFill>
                  <a:schemeClr val="bg1"/>
                </a:solidFill>
                <a:latin typeface="思源黑体旧字形 ExtraLight" panose="020B0200000000000000" pitchFamily="34" charset="-128"/>
                <a:ea typeface="思源黑体旧字形 ExtraLight" panose="020B0200000000000000" pitchFamily="34" charset="-128"/>
              </a:rPr>
              <a:t>031-story</a:t>
            </a:r>
            <a:endParaRPr lang="zh-CN" altLang="en-US" sz="2400" dirty="0">
              <a:solidFill>
                <a:schemeClr val="bg1"/>
              </a:solidFill>
              <a:latin typeface="思源黑体旧字形 ExtraLight" panose="020B0200000000000000" pitchFamily="34" charset="-128"/>
              <a:ea typeface="思源黑体旧字形 ExtraLight" panose="020B0200000000000000" pitchFamily="34" charset="-128"/>
            </a:endParaRPr>
          </a:p>
        </p:txBody>
      </p:sp>
      <p:sp>
        <p:nvSpPr>
          <p:cNvPr id="11" name="矩形 10"/>
          <p:cNvSpPr/>
          <p:nvPr/>
        </p:nvSpPr>
        <p:spPr>
          <a:xfrm>
            <a:off x="3864571" y="529837"/>
            <a:ext cx="4444928" cy="570994"/>
          </a:xfrm>
          <a:prstGeom prst="rect">
            <a:avLst/>
          </a:prstGeom>
          <a:solidFill>
            <a:srgbClr val="4AC1E1">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bg1">
                    <a:lumMod val="95000"/>
                  </a:schemeClr>
                </a:solidFill>
                <a:latin typeface="楷体" panose="02010609060101010101" pitchFamily="49" charset="-122"/>
                <a:ea typeface="楷体" panose="02010609060101010101" pitchFamily="49" charset="-122"/>
              </a:rPr>
              <a:t>所选</a:t>
            </a:r>
            <a:r>
              <a:rPr lang="en-US" altLang="zh-CN" sz="2400" dirty="0">
                <a:solidFill>
                  <a:schemeClr val="bg1">
                    <a:lumMod val="95000"/>
                  </a:schemeClr>
                </a:solidFill>
                <a:latin typeface="楷体" panose="02010609060101010101" pitchFamily="49" charset="-122"/>
                <a:ea typeface="楷体" panose="02010609060101010101" pitchFamily="49" charset="-122"/>
              </a:rPr>
              <a:t>story</a:t>
            </a:r>
            <a:r>
              <a:rPr lang="zh-CN" altLang="en-US" sz="2400" dirty="0">
                <a:solidFill>
                  <a:schemeClr val="bg1">
                    <a:lumMod val="95000"/>
                  </a:schemeClr>
                </a:solidFill>
                <a:latin typeface="楷体" panose="02010609060101010101" pitchFamily="49" charset="-122"/>
                <a:ea typeface="楷体" panose="02010609060101010101" pitchFamily="49" charset="-122"/>
              </a:rPr>
              <a:t>编号</a:t>
            </a:r>
          </a:p>
        </p:txBody>
      </p:sp>
    </p:spTree>
  </p:cSld>
  <p:clrMapOvr>
    <a:masterClrMapping/>
  </p:clrMapOvr>
  <mc:AlternateContent xmlns:mc="http://schemas.openxmlformats.org/markup-compatibility/2006" xmlns:p14="http://schemas.microsoft.com/office/powerpoint/2010/main">
    <mc:Choice Requires="p14">
      <p:transition spd="slow" p14:dur="2000" advClick="0" advTm="1000">
        <p:split orient="vert"/>
      </p:transition>
    </mc:Choice>
    <mc:Fallback xmlns="">
      <p:transition spd="slow" advClick="0" advTm="100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ppt_x"/>
                                          </p:val>
                                        </p:tav>
                                        <p:tav tm="100000">
                                          <p:val>
                                            <p:strVal val="#ppt_x"/>
                                          </p:val>
                                        </p:tav>
                                      </p:tavLst>
                                    </p:anim>
                                    <p:anim calcmode="lin" valueType="num">
                                      <p:cBhvr additive="base">
                                        <p:cTn id="16" dur="500" fill="hold"/>
                                        <p:tgtEl>
                                          <p:spTgt spid="4"/>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additive="base">
                                        <p:cTn id="23" dur="500" fill="hold"/>
                                        <p:tgtEl>
                                          <p:spTgt spid="6"/>
                                        </p:tgtEl>
                                        <p:attrNameLst>
                                          <p:attrName>ppt_x</p:attrName>
                                        </p:attrNameLst>
                                      </p:cBhvr>
                                      <p:tavLst>
                                        <p:tav tm="0">
                                          <p:val>
                                            <p:strVal val="#ppt_x"/>
                                          </p:val>
                                        </p:tav>
                                        <p:tav tm="100000">
                                          <p:val>
                                            <p:strVal val="#ppt_x"/>
                                          </p:val>
                                        </p:tav>
                                      </p:tavLst>
                                    </p:anim>
                                    <p:anim calcmode="lin" valueType="num">
                                      <p:cBhvr additive="base">
                                        <p:cTn id="24" dur="500" fill="hold"/>
                                        <p:tgtEl>
                                          <p:spTgt spid="6"/>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anim calcmode="lin" valueType="num">
                                      <p:cBhvr additive="base">
                                        <p:cTn id="27" dur="500" fill="hold"/>
                                        <p:tgtEl>
                                          <p:spTgt spid="7"/>
                                        </p:tgtEl>
                                        <p:attrNameLst>
                                          <p:attrName>ppt_x</p:attrName>
                                        </p:attrNameLst>
                                      </p:cBhvr>
                                      <p:tavLst>
                                        <p:tav tm="0">
                                          <p:val>
                                            <p:strVal val="#ppt_x"/>
                                          </p:val>
                                        </p:tav>
                                        <p:tav tm="100000">
                                          <p:val>
                                            <p:strVal val="#ppt_x"/>
                                          </p:val>
                                        </p:tav>
                                      </p:tavLst>
                                    </p:anim>
                                    <p:anim calcmode="lin" valueType="num">
                                      <p:cBhvr additive="base">
                                        <p:cTn id="28" dur="500" fill="hold"/>
                                        <p:tgtEl>
                                          <p:spTgt spid="7"/>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additive="base">
                                        <p:cTn id="31" dur="500" fill="hold"/>
                                        <p:tgtEl>
                                          <p:spTgt spid="8"/>
                                        </p:tgtEl>
                                        <p:attrNameLst>
                                          <p:attrName>ppt_x</p:attrName>
                                        </p:attrNameLst>
                                      </p:cBhvr>
                                      <p:tavLst>
                                        <p:tav tm="0">
                                          <p:val>
                                            <p:strVal val="#ppt_x"/>
                                          </p:val>
                                        </p:tav>
                                        <p:tav tm="100000">
                                          <p:val>
                                            <p:strVal val="#ppt_x"/>
                                          </p:val>
                                        </p:tav>
                                      </p:tavLst>
                                    </p:anim>
                                    <p:anim calcmode="lin" valueType="num">
                                      <p:cBhvr additive="base">
                                        <p:cTn id="32" dur="500" fill="hold"/>
                                        <p:tgtEl>
                                          <p:spTgt spid="8"/>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9"/>
                                        </p:tgtEl>
                                        <p:attrNameLst>
                                          <p:attrName>style.visibility</p:attrName>
                                        </p:attrNameLst>
                                      </p:cBhvr>
                                      <p:to>
                                        <p:strVal val="visible"/>
                                      </p:to>
                                    </p:set>
                                    <p:anim calcmode="lin" valueType="num">
                                      <p:cBhvr additive="base">
                                        <p:cTn id="35" dur="500" fill="hold"/>
                                        <p:tgtEl>
                                          <p:spTgt spid="9"/>
                                        </p:tgtEl>
                                        <p:attrNameLst>
                                          <p:attrName>ppt_x</p:attrName>
                                        </p:attrNameLst>
                                      </p:cBhvr>
                                      <p:tavLst>
                                        <p:tav tm="0">
                                          <p:val>
                                            <p:strVal val="#ppt_x"/>
                                          </p:val>
                                        </p:tav>
                                        <p:tav tm="100000">
                                          <p:val>
                                            <p:strVal val="#ppt_x"/>
                                          </p:val>
                                        </p:tav>
                                      </p:tavLst>
                                    </p:anim>
                                    <p:anim calcmode="lin" valueType="num">
                                      <p:cBhvr additive="base">
                                        <p:cTn id="36" dur="500" fill="hold"/>
                                        <p:tgtEl>
                                          <p:spTgt spid="9"/>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0"/>
                                        </p:tgtEl>
                                        <p:attrNameLst>
                                          <p:attrName>style.visibility</p:attrName>
                                        </p:attrNameLst>
                                      </p:cBhvr>
                                      <p:to>
                                        <p:strVal val="visible"/>
                                      </p:to>
                                    </p:set>
                                    <p:anim calcmode="lin" valueType="num">
                                      <p:cBhvr additive="base">
                                        <p:cTn id="39" dur="500" fill="hold"/>
                                        <p:tgtEl>
                                          <p:spTgt spid="10"/>
                                        </p:tgtEl>
                                        <p:attrNameLst>
                                          <p:attrName>ppt_x</p:attrName>
                                        </p:attrNameLst>
                                      </p:cBhvr>
                                      <p:tavLst>
                                        <p:tav tm="0">
                                          <p:val>
                                            <p:strVal val="#ppt_x"/>
                                          </p:val>
                                        </p:tav>
                                        <p:tav tm="100000">
                                          <p:val>
                                            <p:strVal val="#ppt_x"/>
                                          </p:val>
                                        </p:tav>
                                      </p:tavLst>
                                    </p:anim>
                                    <p:anim calcmode="lin" valueType="num">
                                      <p:cBhvr additive="base">
                                        <p:cTn id="40" dur="500" fill="hold"/>
                                        <p:tgtEl>
                                          <p:spTgt spid="10"/>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11"/>
                                        </p:tgtEl>
                                        <p:attrNameLst>
                                          <p:attrName>style.visibility</p:attrName>
                                        </p:attrNameLst>
                                      </p:cBhvr>
                                      <p:to>
                                        <p:strVal val="visible"/>
                                      </p:to>
                                    </p:set>
                                    <p:anim calcmode="lin" valueType="num">
                                      <p:cBhvr additive="base">
                                        <p:cTn id="43" dur="500" fill="hold"/>
                                        <p:tgtEl>
                                          <p:spTgt spid="11"/>
                                        </p:tgtEl>
                                        <p:attrNameLst>
                                          <p:attrName>ppt_x</p:attrName>
                                        </p:attrNameLst>
                                      </p:cBhvr>
                                      <p:tavLst>
                                        <p:tav tm="0">
                                          <p:val>
                                            <p:strVal val="#ppt_x"/>
                                          </p:val>
                                        </p:tav>
                                        <p:tav tm="100000">
                                          <p:val>
                                            <p:strVal val="#ppt_x"/>
                                          </p:val>
                                        </p:tav>
                                      </p:tavLst>
                                    </p:anim>
                                    <p:anim calcmode="lin" valueType="num">
                                      <p:cBhvr additive="base">
                                        <p:cTn id="4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3" grpId="0" bldLvl="0" animBg="1"/>
      <p:bldP spid="4" grpId="0" bldLvl="0" animBg="1"/>
      <p:bldP spid="5" grpId="0" bldLvl="0" animBg="1"/>
      <p:bldP spid="6" grpId="0" bldLvl="0" animBg="1"/>
      <p:bldP spid="7" grpId="0" bldLvl="0" animBg="1"/>
      <p:bldP spid="8" grpId="0"/>
      <p:bldP spid="9" grpId="0"/>
      <p:bldP spid="10" grpId="0"/>
      <p:bldP spid="11" grpId="0" bldLvl="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294599" y="1548647"/>
            <a:ext cx="954506" cy="1010652"/>
          </a:xfrm>
          <a:prstGeom prst="rect">
            <a:avLst/>
          </a:prstGeom>
          <a:pattFill prst="pct5">
            <a:fgClr>
              <a:srgbClr val="78BACE"/>
            </a:fgClr>
            <a:bgClr>
              <a:schemeClr val="bg1"/>
            </a:bgClr>
          </a:pattFill>
          <a:ln>
            <a:solidFill>
              <a:srgbClr val="78BAC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1315453" y="-1315453"/>
            <a:ext cx="2214389" cy="2185465"/>
          </a:xfrm>
          <a:prstGeom prst="ellipse">
            <a:avLst/>
          </a:prstGeom>
          <a:pattFill prst="pct90">
            <a:fgClr>
              <a:srgbClr val="4097B5"/>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矩形 9"/>
          <p:cNvSpPr/>
          <p:nvPr/>
        </p:nvSpPr>
        <p:spPr>
          <a:xfrm>
            <a:off x="3744565" y="1540973"/>
            <a:ext cx="954506" cy="1010652"/>
          </a:xfrm>
          <a:prstGeom prst="rect">
            <a:avLst/>
          </a:prstGeom>
          <a:pattFill prst="narHorz">
            <a:fgClr>
              <a:srgbClr val="78BACE"/>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6513050" y="1548647"/>
            <a:ext cx="954506" cy="1010652"/>
          </a:xfrm>
          <a:prstGeom prst="rect">
            <a:avLst/>
          </a:prstGeom>
          <a:pattFill prst="pct90">
            <a:fgClr>
              <a:srgbClr val="78BACE"/>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5140228" y="1548647"/>
            <a:ext cx="954506" cy="1010652"/>
          </a:xfrm>
          <a:prstGeom prst="rect">
            <a:avLst/>
          </a:prstGeom>
          <a:pattFill prst="ltUpDiag">
            <a:fgClr>
              <a:srgbClr val="4097B5"/>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2294599" y="2559299"/>
            <a:ext cx="954506" cy="3023934"/>
          </a:xfrm>
          <a:prstGeom prst="rect">
            <a:avLst/>
          </a:prstGeom>
          <a:solidFill>
            <a:srgbClr val="78BACE"/>
          </a:solidFill>
          <a:ln>
            <a:solidFill>
              <a:srgbClr val="78BAC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3744565" y="2551625"/>
            <a:ext cx="954506" cy="3023934"/>
          </a:xfrm>
          <a:prstGeom prst="rect">
            <a:avLst/>
          </a:prstGeom>
          <a:solidFill>
            <a:srgbClr val="75C4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 name="矩形 14"/>
          <p:cNvSpPr/>
          <p:nvPr/>
        </p:nvSpPr>
        <p:spPr>
          <a:xfrm>
            <a:off x="5140228" y="2559299"/>
            <a:ext cx="954506" cy="3023934"/>
          </a:xfrm>
          <a:prstGeom prst="rect">
            <a:avLst/>
          </a:prstGeom>
          <a:solidFill>
            <a:srgbClr val="409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6513050" y="2559299"/>
            <a:ext cx="954506" cy="3023934"/>
          </a:xfrm>
          <a:prstGeom prst="rect">
            <a:avLst/>
          </a:prstGeom>
          <a:solidFill>
            <a:srgbClr val="BADC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898936" y="1548647"/>
            <a:ext cx="954506" cy="1010652"/>
          </a:xfrm>
          <a:prstGeom prst="rect">
            <a:avLst/>
          </a:prstGeom>
          <a:pattFill prst="dotGrid">
            <a:fgClr>
              <a:srgbClr val="4AC1E1"/>
            </a:fgClr>
            <a:bgClr>
              <a:schemeClr val="bg1"/>
            </a:bgClr>
          </a:pattFill>
          <a:ln>
            <a:solidFill>
              <a:srgbClr val="78BAC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898936" y="2559299"/>
            <a:ext cx="954506" cy="3023934"/>
          </a:xfrm>
          <a:prstGeom prst="rect">
            <a:avLst/>
          </a:prstGeom>
          <a:solidFill>
            <a:srgbClr val="4AC1E1"/>
          </a:solidFill>
          <a:ln>
            <a:solidFill>
              <a:srgbClr val="4AC1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976079" y="2999176"/>
            <a:ext cx="800219" cy="2584057"/>
          </a:xfrm>
          <a:prstGeom prst="rect">
            <a:avLst/>
          </a:prstGeom>
          <a:noFill/>
        </p:spPr>
        <p:txBody>
          <a:bodyPr vert="eaVert" wrap="square" rtlCol="0">
            <a:spAutoFit/>
          </a:bodyPr>
          <a:lstStyle/>
          <a:p>
            <a:r>
              <a:rPr lang="zh-CN" altLang="en-US" sz="4000" dirty="0">
                <a:solidFill>
                  <a:schemeClr val="bg1"/>
                </a:solidFill>
                <a:latin typeface="方正仿宋简体" panose="03000509000000000000" pitchFamily="65" charset="-122"/>
                <a:ea typeface="方正仿宋简体" panose="03000509000000000000" pitchFamily="65" charset="-122"/>
              </a:rPr>
              <a:t>领取</a:t>
            </a:r>
            <a:r>
              <a:rPr lang="en-US" altLang="zh-CN" sz="4000" dirty="0">
                <a:solidFill>
                  <a:schemeClr val="bg1"/>
                </a:solidFill>
                <a:latin typeface="方正仿宋简体" panose="03000509000000000000" pitchFamily="65" charset="-122"/>
                <a:ea typeface="方正仿宋简体" panose="03000509000000000000" pitchFamily="65" charset="-122"/>
              </a:rPr>
              <a:t>story</a:t>
            </a:r>
            <a:endParaRPr lang="zh-CN" altLang="en-US" sz="4000" dirty="0">
              <a:solidFill>
                <a:schemeClr val="bg1"/>
              </a:solidFill>
              <a:latin typeface="方正仿宋简体" panose="03000509000000000000" pitchFamily="65" charset="-122"/>
              <a:ea typeface="方正仿宋简体" panose="03000509000000000000" pitchFamily="65" charset="-122"/>
            </a:endParaRPr>
          </a:p>
        </p:txBody>
      </p:sp>
      <p:sp>
        <p:nvSpPr>
          <p:cNvPr id="21" name="文本框 20"/>
          <p:cNvSpPr txBox="1"/>
          <p:nvPr/>
        </p:nvSpPr>
        <p:spPr>
          <a:xfrm>
            <a:off x="2371742" y="2999177"/>
            <a:ext cx="800219" cy="1696939"/>
          </a:xfrm>
          <a:prstGeom prst="rect">
            <a:avLst/>
          </a:prstGeom>
          <a:noFill/>
        </p:spPr>
        <p:txBody>
          <a:bodyPr vert="eaVert" wrap="none" rtlCol="0">
            <a:spAutoFit/>
          </a:bodyPr>
          <a:lstStyle/>
          <a:p>
            <a:r>
              <a:rPr lang="en-US" altLang="zh-CN" sz="4000" dirty="0">
                <a:solidFill>
                  <a:schemeClr val="bg1"/>
                </a:solidFill>
                <a:latin typeface="方正仿宋简体" panose="03000509000000000000" pitchFamily="65" charset="-122"/>
                <a:ea typeface="方正仿宋简体" panose="03000509000000000000" pitchFamily="65" charset="-122"/>
              </a:rPr>
              <a:t>SE</a:t>
            </a:r>
            <a:r>
              <a:rPr lang="zh-CN" altLang="en-US" sz="4000" dirty="0">
                <a:solidFill>
                  <a:schemeClr val="bg1"/>
                </a:solidFill>
                <a:latin typeface="方正仿宋简体" panose="03000509000000000000" pitchFamily="65" charset="-122"/>
                <a:ea typeface="方正仿宋简体" panose="03000509000000000000" pitchFamily="65" charset="-122"/>
              </a:rPr>
              <a:t>澄清</a:t>
            </a:r>
          </a:p>
        </p:txBody>
      </p:sp>
      <p:sp>
        <p:nvSpPr>
          <p:cNvPr id="22" name="文本框 21"/>
          <p:cNvSpPr txBox="1"/>
          <p:nvPr/>
        </p:nvSpPr>
        <p:spPr>
          <a:xfrm>
            <a:off x="3821708" y="2991503"/>
            <a:ext cx="800219" cy="2293256"/>
          </a:xfrm>
          <a:prstGeom prst="rect">
            <a:avLst/>
          </a:prstGeom>
          <a:noFill/>
        </p:spPr>
        <p:txBody>
          <a:bodyPr vert="eaVert" wrap="none" rtlCol="0">
            <a:spAutoFit/>
          </a:bodyPr>
          <a:lstStyle/>
          <a:p>
            <a:r>
              <a:rPr lang="en-US" altLang="zh-CN" sz="4000" dirty="0">
                <a:solidFill>
                  <a:schemeClr val="bg1"/>
                </a:solidFill>
                <a:latin typeface="方正仿宋简体" panose="03000509000000000000" pitchFamily="65" charset="-122"/>
                <a:ea typeface="方正仿宋简体" panose="03000509000000000000" pitchFamily="65" charset="-122"/>
              </a:rPr>
              <a:t>MDE</a:t>
            </a:r>
            <a:r>
              <a:rPr lang="zh-CN" altLang="en-US" sz="4000" dirty="0">
                <a:solidFill>
                  <a:schemeClr val="bg1"/>
                </a:solidFill>
                <a:latin typeface="方正仿宋简体" panose="03000509000000000000" pitchFamily="65" charset="-122"/>
                <a:ea typeface="方正仿宋简体" panose="03000509000000000000" pitchFamily="65" charset="-122"/>
              </a:rPr>
              <a:t>澄清</a:t>
            </a:r>
          </a:p>
        </p:txBody>
      </p:sp>
      <p:sp>
        <p:nvSpPr>
          <p:cNvPr id="23" name="文本框 22"/>
          <p:cNvSpPr txBox="1"/>
          <p:nvPr/>
        </p:nvSpPr>
        <p:spPr>
          <a:xfrm>
            <a:off x="5217371" y="3002202"/>
            <a:ext cx="800219" cy="2581031"/>
          </a:xfrm>
          <a:prstGeom prst="rect">
            <a:avLst/>
          </a:prstGeom>
          <a:noFill/>
        </p:spPr>
        <p:txBody>
          <a:bodyPr vert="eaVert" wrap="square" rtlCol="0">
            <a:spAutoFit/>
          </a:bodyPr>
          <a:lstStyle/>
          <a:p>
            <a:r>
              <a:rPr lang="zh-CN" altLang="en-US" sz="4000" dirty="0">
                <a:solidFill>
                  <a:schemeClr val="bg1"/>
                </a:solidFill>
                <a:latin typeface="方正仿宋简体" panose="03000509000000000000" pitchFamily="65" charset="-122"/>
                <a:ea typeface="方正仿宋简体" panose="03000509000000000000" pitchFamily="65" charset="-122"/>
              </a:rPr>
              <a:t>开发</a:t>
            </a:r>
            <a:r>
              <a:rPr lang="en-US" altLang="zh-CN" sz="4000" dirty="0">
                <a:solidFill>
                  <a:schemeClr val="bg1"/>
                </a:solidFill>
                <a:latin typeface="方正仿宋简体" panose="03000509000000000000" pitchFamily="65" charset="-122"/>
                <a:ea typeface="方正仿宋简体" panose="03000509000000000000" pitchFamily="65" charset="-122"/>
              </a:rPr>
              <a:t>story</a:t>
            </a:r>
            <a:endParaRPr lang="zh-CN" altLang="en-US" sz="4000" dirty="0">
              <a:solidFill>
                <a:schemeClr val="bg1"/>
              </a:solidFill>
              <a:latin typeface="方正仿宋简体" panose="03000509000000000000" pitchFamily="65" charset="-122"/>
              <a:ea typeface="方正仿宋简体" panose="03000509000000000000" pitchFamily="65" charset="-122"/>
            </a:endParaRPr>
          </a:p>
        </p:txBody>
      </p:sp>
      <p:sp>
        <p:nvSpPr>
          <p:cNvPr id="24" name="文本框 23"/>
          <p:cNvSpPr txBox="1"/>
          <p:nvPr/>
        </p:nvSpPr>
        <p:spPr>
          <a:xfrm>
            <a:off x="6590193" y="2817236"/>
            <a:ext cx="800219" cy="2657138"/>
          </a:xfrm>
          <a:prstGeom prst="rect">
            <a:avLst/>
          </a:prstGeom>
          <a:noFill/>
        </p:spPr>
        <p:txBody>
          <a:bodyPr vert="eaVert" wrap="none" rtlCol="0">
            <a:spAutoFit/>
          </a:bodyPr>
          <a:lstStyle/>
          <a:p>
            <a:r>
              <a:rPr lang="zh-CN" altLang="en-US" sz="4000" dirty="0">
                <a:solidFill>
                  <a:schemeClr val="bg1"/>
                </a:solidFill>
                <a:latin typeface="方正仿宋简体" panose="03000509000000000000" pitchFamily="65" charset="-122"/>
                <a:ea typeface="方正仿宋简体" panose="03000509000000000000" pitchFamily="65" charset="-122"/>
              </a:rPr>
              <a:t>测试、提交</a:t>
            </a:r>
          </a:p>
        </p:txBody>
      </p:sp>
      <p:sp>
        <p:nvSpPr>
          <p:cNvPr id="19" name="矩形 18"/>
          <p:cNvSpPr/>
          <p:nvPr/>
        </p:nvSpPr>
        <p:spPr>
          <a:xfrm>
            <a:off x="9270477" y="1540735"/>
            <a:ext cx="954506" cy="1010652"/>
          </a:xfrm>
          <a:prstGeom prst="rect">
            <a:avLst/>
          </a:prstGeom>
          <a:pattFill prst="pct5">
            <a:fgClr>
              <a:srgbClr val="78BACE"/>
            </a:fgClr>
            <a:bgClr>
              <a:schemeClr val="bg1"/>
            </a:bgClr>
          </a:pattFill>
          <a:ln>
            <a:solidFill>
              <a:srgbClr val="78BAC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7931605" y="1503176"/>
            <a:ext cx="954506" cy="1010652"/>
          </a:xfrm>
          <a:prstGeom prst="rect">
            <a:avLst/>
          </a:prstGeom>
          <a:pattFill prst="narHorz">
            <a:fgClr>
              <a:srgbClr val="78BACE"/>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a:off x="9270477" y="2551387"/>
            <a:ext cx="954506" cy="3023934"/>
          </a:xfrm>
          <a:prstGeom prst="rect">
            <a:avLst/>
          </a:prstGeom>
          <a:solidFill>
            <a:srgbClr val="78BACE"/>
          </a:solidFill>
          <a:ln>
            <a:solidFill>
              <a:srgbClr val="78BAC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7931605" y="2513828"/>
            <a:ext cx="954506" cy="3023934"/>
          </a:xfrm>
          <a:prstGeom prst="rect">
            <a:avLst/>
          </a:prstGeom>
          <a:solidFill>
            <a:srgbClr val="75C4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7" name="矩形 26"/>
          <p:cNvSpPr/>
          <p:nvPr/>
        </p:nvSpPr>
        <p:spPr>
          <a:xfrm>
            <a:off x="10689032" y="1540735"/>
            <a:ext cx="954506" cy="1010652"/>
          </a:xfrm>
          <a:prstGeom prst="rect">
            <a:avLst/>
          </a:prstGeom>
          <a:pattFill prst="dotGrid">
            <a:fgClr>
              <a:srgbClr val="4AC1E1"/>
            </a:fgClr>
            <a:bgClr>
              <a:schemeClr val="bg1"/>
            </a:bgClr>
          </a:pattFill>
          <a:ln>
            <a:solidFill>
              <a:srgbClr val="78BAC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10689031" y="2551387"/>
            <a:ext cx="954506" cy="3023934"/>
          </a:xfrm>
          <a:prstGeom prst="rect">
            <a:avLst/>
          </a:prstGeom>
          <a:solidFill>
            <a:srgbClr val="4AC1E1"/>
          </a:solidFill>
          <a:ln>
            <a:solidFill>
              <a:srgbClr val="4AC1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文本框 28"/>
          <p:cNvSpPr txBox="1"/>
          <p:nvPr/>
        </p:nvSpPr>
        <p:spPr>
          <a:xfrm>
            <a:off x="10766175" y="2991264"/>
            <a:ext cx="800219" cy="2584057"/>
          </a:xfrm>
          <a:prstGeom prst="rect">
            <a:avLst/>
          </a:prstGeom>
          <a:noFill/>
        </p:spPr>
        <p:txBody>
          <a:bodyPr vert="eaVert" wrap="square" rtlCol="0">
            <a:spAutoFit/>
          </a:bodyPr>
          <a:lstStyle/>
          <a:p>
            <a:r>
              <a:rPr lang="zh-CN" altLang="en-US" sz="4000" dirty="0">
                <a:solidFill>
                  <a:schemeClr val="bg1"/>
                </a:solidFill>
                <a:latin typeface="方正仿宋简体" panose="03000509000000000000" pitchFamily="65" charset="-122"/>
                <a:ea typeface="方正仿宋简体" panose="03000509000000000000" pitchFamily="65" charset="-122"/>
              </a:rPr>
              <a:t>转测试</a:t>
            </a:r>
          </a:p>
        </p:txBody>
      </p:sp>
      <p:sp>
        <p:nvSpPr>
          <p:cNvPr id="30" name="文本框 29"/>
          <p:cNvSpPr txBox="1"/>
          <p:nvPr/>
        </p:nvSpPr>
        <p:spPr>
          <a:xfrm>
            <a:off x="9347620" y="2991265"/>
            <a:ext cx="800219" cy="1696939"/>
          </a:xfrm>
          <a:prstGeom prst="rect">
            <a:avLst/>
          </a:prstGeom>
          <a:noFill/>
        </p:spPr>
        <p:txBody>
          <a:bodyPr vert="eaVert" wrap="none" rtlCol="0">
            <a:spAutoFit/>
          </a:bodyPr>
          <a:lstStyle/>
          <a:p>
            <a:r>
              <a:rPr lang="en-US" altLang="zh-CN" sz="4000" dirty="0">
                <a:solidFill>
                  <a:schemeClr val="bg1"/>
                </a:solidFill>
                <a:latin typeface="方正仿宋简体" panose="03000509000000000000" pitchFamily="65" charset="-122"/>
                <a:ea typeface="方正仿宋简体" panose="03000509000000000000" pitchFamily="65" charset="-122"/>
              </a:rPr>
              <a:t>SE</a:t>
            </a:r>
            <a:r>
              <a:rPr lang="zh-CN" altLang="en-US" sz="4000" dirty="0">
                <a:solidFill>
                  <a:schemeClr val="bg1"/>
                </a:solidFill>
                <a:latin typeface="方正仿宋简体" panose="03000509000000000000" pitchFamily="65" charset="-122"/>
                <a:ea typeface="方正仿宋简体" panose="03000509000000000000" pitchFamily="65" charset="-122"/>
              </a:rPr>
              <a:t>签收</a:t>
            </a:r>
          </a:p>
        </p:txBody>
      </p:sp>
      <p:sp>
        <p:nvSpPr>
          <p:cNvPr id="31" name="文本框 30"/>
          <p:cNvSpPr txBox="1"/>
          <p:nvPr/>
        </p:nvSpPr>
        <p:spPr>
          <a:xfrm>
            <a:off x="8008748" y="2953706"/>
            <a:ext cx="800219" cy="2293256"/>
          </a:xfrm>
          <a:prstGeom prst="rect">
            <a:avLst/>
          </a:prstGeom>
          <a:noFill/>
        </p:spPr>
        <p:txBody>
          <a:bodyPr vert="eaVert" wrap="none" rtlCol="0">
            <a:spAutoFit/>
          </a:bodyPr>
          <a:lstStyle/>
          <a:p>
            <a:r>
              <a:rPr lang="en-US" altLang="zh-CN" sz="4000" dirty="0">
                <a:solidFill>
                  <a:schemeClr val="bg1"/>
                </a:solidFill>
                <a:latin typeface="方正仿宋简体" panose="03000509000000000000" pitchFamily="65" charset="-122"/>
                <a:ea typeface="方正仿宋简体" panose="03000509000000000000" pitchFamily="65" charset="-122"/>
              </a:rPr>
              <a:t>MDE</a:t>
            </a:r>
            <a:r>
              <a:rPr lang="zh-CN" altLang="en-US" sz="4000" dirty="0">
                <a:solidFill>
                  <a:schemeClr val="bg1"/>
                </a:solidFill>
                <a:latin typeface="方正仿宋简体" panose="03000509000000000000" pitchFamily="65" charset="-122"/>
                <a:ea typeface="方正仿宋简体" panose="03000509000000000000" pitchFamily="65" charset="-122"/>
              </a:rPr>
              <a:t>签收</a:t>
            </a:r>
          </a:p>
        </p:txBody>
      </p:sp>
      <p:sp>
        <p:nvSpPr>
          <p:cNvPr id="3" name="文本框 2"/>
          <p:cNvSpPr txBox="1"/>
          <p:nvPr/>
        </p:nvSpPr>
        <p:spPr>
          <a:xfrm>
            <a:off x="1315452" y="272722"/>
            <a:ext cx="3770524" cy="707886"/>
          </a:xfrm>
          <a:prstGeom prst="rect">
            <a:avLst/>
          </a:prstGeom>
          <a:noFill/>
        </p:spPr>
        <p:txBody>
          <a:bodyPr wrap="square" rtlCol="0">
            <a:spAutoFit/>
          </a:bodyPr>
          <a:lstStyle/>
          <a:p>
            <a:r>
              <a:rPr lang="en-US" altLang="zh-CN" sz="4000" dirty="0">
                <a:solidFill>
                  <a:schemeClr val="accent1">
                    <a:lumMod val="75000"/>
                  </a:schemeClr>
                </a:solidFill>
                <a:latin typeface="楷体" panose="02010609060101010101" pitchFamily="49" charset="-122"/>
                <a:ea typeface="楷体" panose="02010609060101010101" pitchFamily="49" charset="-122"/>
              </a:rPr>
              <a:t>Story</a:t>
            </a:r>
            <a:r>
              <a:rPr lang="zh-CN" altLang="en-US" sz="4000" dirty="0">
                <a:solidFill>
                  <a:schemeClr val="accent1">
                    <a:lumMod val="75000"/>
                  </a:schemeClr>
                </a:solidFill>
                <a:latin typeface="楷体" panose="02010609060101010101" pitchFamily="49" charset="-122"/>
                <a:ea typeface="楷体" panose="02010609060101010101" pitchFamily="49" charset="-122"/>
              </a:rPr>
              <a:t>开发流程</a:t>
            </a:r>
          </a:p>
        </p:txBody>
      </p:sp>
    </p:spTree>
    <p:extLst>
      <p:ext uri="{BB962C8B-B14F-4D97-AF65-F5344CB8AC3E}">
        <p14:creationId xmlns:p14="http://schemas.microsoft.com/office/powerpoint/2010/main" val="2822633009"/>
      </p:ext>
    </p:extLst>
  </p:cSld>
  <p:clrMapOvr>
    <a:masterClrMapping/>
  </p:clrMapOvr>
  <mc:AlternateContent xmlns:mc="http://schemas.openxmlformats.org/markup-compatibility/2006" xmlns:p14="http://schemas.microsoft.com/office/powerpoint/2010/main">
    <mc:Choice Requires="p14">
      <p:transition spd="slow" p14:dur="2000" advClick="0" advTm="1000">
        <p:split orient="vert"/>
      </p:transition>
    </mc:Choice>
    <mc:Fallback xmlns="">
      <p:transition spd="slow" advClick="0" advTm="100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0-#ppt_h/2"/>
                                          </p:val>
                                        </p:tav>
                                        <p:tav tm="100000">
                                          <p:val>
                                            <p:strVal val="#ppt_y"/>
                                          </p:val>
                                        </p:tav>
                                      </p:tavLst>
                                    </p:anim>
                                  </p:childTnLst>
                                </p:cTn>
                              </p:par>
                              <p:par>
                                <p:cTn id="9" presetID="42" presetClass="entr" presetSubtype="0"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1000"/>
                                        <p:tgtEl>
                                          <p:spTgt spid="2"/>
                                        </p:tgtEl>
                                      </p:cBhvr>
                                    </p:animEffect>
                                    <p:anim calcmode="lin" valueType="num">
                                      <p:cBhvr>
                                        <p:cTn id="12" dur="1000" fill="hold"/>
                                        <p:tgtEl>
                                          <p:spTgt spid="2"/>
                                        </p:tgtEl>
                                        <p:attrNameLst>
                                          <p:attrName>ppt_x</p:attrName>
                                        </p:attrNameLst>
                                      </p:cBhvr>
                                      <p:tavLst>
                                        <p:tav tm="0">
                                          <p:val>
                                            <p:strVal val="#ppt_x"/>
                                          </p:val>
                                        </p:tav>
                                        <p:tav tm="100000">
                                          <p:val>
                                            <p:strVal val="#ppt_x"/>
                                          </p:val>
                                        </p:tav>
                                      </p:tavLst>
                                    </p:anim>
                                    <p:anim calcmode="lin" valueType="num">
                                      <p:cBhvr>
                                        <p:cTn id="13" dur="1000" fill="hold"/>
                                        <p:tgtEl>
                                          <p:spTgt spid="2"/>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1000"/>
                                        <p:tgtEl>
                                          <p:spTgt spid="10"/>
                                        </p:tgtEl>
                                      </p:cBhvr>
                                    </p:animEffect>
                                    <p:anim calcmode="lin" valueType="num">
                                      <p:cBhvr>
                                        <p:cTn id="17" dur="1000" fill="hold"/>
                                        <p:tgtEl>
                                          <p:spTgt spid="10"/>
                                        </p:tgtEl>
                                        <p:attrNameLst>
                                          <p:attrName>ppt_x</p:attrName>
                                        </p:attrNameLst>
                                      </p:cBhvr>
                                      <p:tavLst>
                                        <p:tav tm="0">
                                          <p:val>
                                            <p:strVal val="#ppt_x"/>
                                          </p:val>
                                        </p:tav>
                                        <p:tav tm="100000">
                                          <p:val>
                                            <p:strVal val="#ppt_x"/>
                                          </p:val>
                                        </p:tav>
                                      </p:tavLst>
                                    </p:anim>
                                    <p:anim calcmode="lin" valueType="num">
                                      <p:cBhvr>
                                        <p:cTn id="18" dur="1000" fill="hold"/>
                                        <p:tgtEl>
                                          <p:spTgt spid="10"/>
                                        </p:tgtEl>
                                        <p:attrNameLst>
                                          <p:attrName>ppt_y</p:attrName>
                                        </p:attrNameLst>
                                      </p:cBhvr>
                                      <p:tavLst>
                                        <p:tav tm="0">
                                          <p:val>
                                            <p:strVal val="#ppt_y+.1"/>
                                          </p:val>
                                        </p:tav>
                                        <p:tav tm="100000">
                                          <p:val>
                                            <p:strVal val="#ppt_y"/>
                                          </p:val>
                                        </p:tav>
                                      </p:tavLst>
                                    </p:anim>
                                  </p:childTnLst>
                                </p:cTn>
                              </p:par>
                              <p:par>
                                <p:cTn id="19" presetID="42"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1000"/>
                                        <p:tgtEl>
                                          <p:spTgt spid="11"/>
                                        </p:tgtEl>
                                      </p:cBhvr>
                                    </p:animEffect>
                                    <p:anim calcmode="lin" valueType="num">
                                      <p:cBhvr>
                                        <p:cTn id="22" dur="1000" fill="hold"/>
                                        <p:tgtEl>
                                          <p:spTgt spid="11"/>
                                        </p:tgtEl>
                                        <p:attrNameLst>
                                          <p:attrName>ppt_x</p:attrName>
                                        </p:attrNameLst>
                                      </p:cBhvr>
                                      <p:tavLst>
                                        <p:tav tm="0">
                                          <p:val>
                                            <p:strVal val="#ppt_x"/>
                                          </p:val>
                                        </p:tav>
                                        <p:tav tm="100000">
                                          <p:val>
                                            <p:strVal val="#ppt_x"/>
                                          </p:val>
                                        </p:tav>
                                      </p:tavLst>
                                    </p:anim>
                                    <p:anim calcmode="lin" valueType="num">
                                      <p:cBhvr>
                                        <p:cTn id="23" dur="1000" fill="hold"/>
                                        <p:tgtEl>
                                          <p:spTgt spid="11"/>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1000"/>
                                        <p:tgtEl>
                                          <p:spTgt spid="12"/>
                                        </p:tgtEl>
                                      </p:cBhvr>
                                    </p:animEffect>
                                    <p:anim calcmode="lin" valueType="num">
                                      <p:cBhvr>
                                        <p:cTn id="27" dur="1000" fill="hold"/>
                                        <p:tgtEl>
                                          <p:spTgt spid="12"/>
                                        </p:tgtEl>
                                        <p:attrNameLst>
                                          <p:attrName>ppt_x</p:attrName>
                                        </p:attrNameLst>
                                      </p:cBhvr>
                                      <p:tavLst>
                                        <p:tav tm="0">
                                          <p:val>
                                            <p:strVal val="#ppt_x"/>
                                          </p:val>
                                        </p:tav>
                                        <p:tav tm="100000">
                                          <p:val>
                                            <p:strVal val="#ppt_x"/>
                                          </p:val>
                                        </p:tav>
                                      </p:tavLst>
                                    </p:anim>
                                    <p:anim calcmode="lin" valueType="num">
                                      <p:cBhvr>
                                        <p:cTn id="28" dur="1000" fill="hold"/>
                                        <p:tgtEl>
                                          <p:spTgt spid="12"/>
                                        </p:tgtEl>
                                        <p:attrNameLst>
                                          <p:attrName>ppt_y</p:attrName>
                                        </p:attrNameLst>
                                      </p:cBhvr>
                                      <p:tavLst>
                                        <p:tav tm="0">
                                          <p:val>
                                            <p:strVal val="#ppt_y+.1"/>
                                          </p:val>
                                        </p:tav>
                                        <p:tav tm="100000">
                                          <p:val>
                                            <p:strVal val="#ppt_y"/>
                                          </p:val>
                                        </p:tav>
                                      </p:tavLst>
                                    </p:anim>
                                  </p:childTnLst>
                                </p:cTn>
                              </p:par>
                              <p:par>
                                <p:cTn id="29" presetID="42"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1000"/>
                                        <p:tgtEl>
                                          <p:spTgt spid="13"/>
                                        </p:tgtEl>
                                      </p:cBhvr>
                                    </p:animEffect>
                                    <p:anim calcmode="lin" valueType="num">
                                      <p:cBhvr>
                                        <p:cTn id="32" dur="1000" fill="hold"/>
                                        <p:tgtEl>
                                          <p:spTgt spid="13"/>
                                        </p:tgtEl>
                                        <p:attrNameLst>
                                          <p:attrName>ppt_x</p:attrName>
                                        </p:attrNameLst>
                                      </p:cBhvr>
                                      <p:tavLst>
                                        <p:tav tm="0">
                                          <p:val>
                                            <p:strVal val="#ppt_x"/>
                                          </p:val>
                                        </p:tav>
                                        <p:tav tm="100000">
                                          <p:val>
                                            <p:strVal val="#ppt_x"/>
                                          </p:val>
                                        </p:tav>
                                      </p:tavLst>
                                    </p:anim>
                                    <p:anim calcmode="lin" valueType="num">
                                      <p:cBhvr>
                                        <p:cTn id="33" dur="1000" fill="hold"/>
                                        <p:tgtEl>
                                          <p:spTgt spid="13"/>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1000"/>
                                        <p:tgtEl>
                                          <p:spTgt spid="14"/>
                                        </p:tgtEl>
                                      </p:cBhvr>
                                    </p:animEffect>
                                    <p:anim calcmode="lin" valueType="num">
                                      <p:cBhvr>
                                        <p:cTn id="37" dur="1000" fill="hold"/>
                                        <p:tgtEl>
                                          <p:spTgt spid="14"/>
                                        </p:tgtEl>
                                        <p:attrNameLst>
                                          <p:attrName>ppt_x</p:attrName>
                                        </p:attrNameLst>
                                      </p:cBhvr>
                                      <p:tavLst>
                                        <p:tav tm="0">
                                          <p:val>
                                            <p:strVal val="#ppt_x"/>
                                          </p:val>
                                        </p:tav>
                                        <p:tav tm="100000">
                                          <p:val>
                                            <p:strVal val="#ppt_x"/>
                                          </p:val>
                                        </p:tav>
                                      </p:tavLst>
                                    </p:anim>
                                    <p:anim calcmode="lin" valueType="num">
                                      <p:cBhvr>
                                        <p:cTn id="38" dur="1000" fill="hold"/>
                                        <p:tgtEl>
                                          <p:spTgt spid="14"/>
                                        </p:tgtEl>
                                        <p:attrNameLst>
                                          <p:attrName>ppt_y</p:attrName>
                                        </p:attrNameLst>
                                      </p:cBhvr>
                                      <p:tavLst>
                                        <p:tav tm="0">
                                          <p:val>
                                            <p:strVal val="#ppt_y+.1"/>
                                          </p:val>
                                        </p:tav>
                                        <p:tav tm="100000">
                                          <p:val>
                                            <p:strVal val="#ppt_y"/>
                                          </p:val>
                                        </p:tav>
                                      </p:tavLst>
                                    </p:anim>
                                  </p:childTnLst>
                                </p:cTn>
                              </p:par>
                              <p:par>
                                <p:cTn id="39" presetID="42" presetClass="entr" presetSubtype="0" fill="hold" grpId="0" nodeType="with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fade">
                                      <p:cBhvr>
                                        <p:cTn id="41" dur="1000"/>
                                        <p:tgtEl>
                                          <p:spTgt spid="15"/>
                                        </p:tgtEl>
                                      </p:cBhvr>
                                    </p:animEffect>
                                    <p:anim calcmode="lin" valueType="num">
                                      <p:cBhvr>
                                        <p:cTn id="42" dur="1000" fill="hold"/>
                                        <p:tgtEl>
                                          <p:spTgt spid="15"/>
                                        </p:tgtEl>
                                        <p:attrNameLst>
                                          <p:attrName>ppt_x</p:attrName>
                                        </p:attrNameLst>
                                      </p:cBhvr>
                                      <p:tavLst>
                                        <p:tav tm="0">
                                          <p:val>
                                            <p:strVal val="#ppt_x"/>
                                          </p:val>
                                        </p:tav>
                                        <p:tav tm="100000">
                                          <p:val>
                                            <p:strVal val="#ppt_x"/>
                                          </p:val>
                                        </p:tav>
                                      </p:tavLst>
                                    </p:anim>
                                    <p:anim calcmode="lin" valueType="num">
                                      <p:cBhvr>
                                        <p:cTn id="43" dur="1000" fill="hold"/>
                                        <p:tgtEl>
                                          <p:spTgt spid="15"/>
                                        </p:tgtEl>
                                        <p:attrNameLst>
                                          <p:attrName>ppt_y</p:attrName>
                                        </p:attrNameLst>
                                      </p:cBhvr>
                                      <p:tavLst>
                                        <p:tav tm="0">
                                          <p:val>
                                            <p:strVal val="#ppt_y+.1"/>
                                          </p:val>
                                        </p:tav>
                                        <p:tav tm="100000">
                                          <p:val>
                                            <p:strVal val="#ppt_y"/>
                                          </p:val>
                                        </p:tav>
                                      </p:tavLst>
                                    </p:anim>
                                  </p:childTnLst>
                                </p:cTn>
                              </p:par>
                              <p:par>
                                <p:cTn id="44" presetID="42" presetClass="entr" presetSubtype="0" fill="hold" grpId="0" nodeType="withEffect">
                                  <p:stCondLst>
                                    <p:cond delay="0"/>
                                  </p:stCondLst>
                                  <p:childTnLst>
                                    <p:set>
                                      <p:cBhvr>
                                        <p:cTn id="45" dur="1" fill="hold">
                                          <p:stCondLst>
                                            <p:cond delay="0"/>
                                          </p:stCondLst>
                                        </p:cTn>
                                        <p:tgtEl>
                                          <p:spTgt spid="16"/>
                                        </p:tgtEl>
                                        <p:attrNameLst>
                                          <p:attrName>style.visibility</p:attrName>
                                        </p:attrNameLst>
                                      </p:cBhvr>
                                      <p:to>
                                        <p:strVal val="visible"/>
                                      </p:to>
                                    </p:set>
                                    <p:animEffect transition="in" filter="fade">
                                      <p:cBhvr>
                                        <p:cTn id="46" dur="1000"/>
                                        <p:tgtEl>
                                          <p:spTgt spid="16"/>
                                        </p:tgtEl>
                                      </p:cBhvr>
                                    </p:animEffect>
                                    <p:anim calcmode="lin" valueType="num">
                                      <p:cBhvr>
                                        <p:cTn id="47" dur="1000" fill="hold"/>
                                        <p:tgtEl>
                                          <p:spTgt spid="16"/>
                                        </p:tgtEl>
                                        <p:attrNameLst>
                                          <p:attrName>ppt_x</p:attrName>
                                        </p:attrNameLst>
                                      </p:cBhvr>
                                      <p:tavLst>
                                        <p:tav tm="0">
                                          <p:val>
                                            <p:strVal val="#ppt_x"/>
                                          </p:val>
                                        </p:tav>
                                        <p:tav tm="100000">
                                          <p:val>
                                            <p:strVal val="#ppt_x"/>
                                          </p:val>
                                        </p:tav>
                                      </p:tavLst>
                                    </p:anim>
                                    <p:anim calcmode="lin" valueType="num">
                                      <p:cBhvr>
                                        <p:cTn id="48" dur="1000" fill="hold"/>
                                        <p:tgtEl>
                                          <p:spTgt spid="16"/>
                                        </p:tgtEl>
                                        <p:attrNameLst>
                                          <p:attrName>ppt_y</p:attrName>
                                        </p:attrNameLst>
                                      </p:cBhvr>
                                      <p:tavLst>
                                        <p:tav tm="0">
                                          <p:val>
                                            <p:strVal val="#ppt_y+.1"/>
                                          </p:val>
                                        </p:tav>
                                        <p:tav tm="100000">
                                          <p:val>
                                            <p:strVal val="#ppt_y"/>
                                          </p:val>
                                        </p:tav>
                                      </p:tavLst>
                                    </p:anim>
                                  </p:childTnLst>
                                </p:cTn>
                              </p:par>
                              <p:par>
                                <p:cTn id="49" presetID="42" presetClass="entr" presetSubtype="0" fill="hold" grpId="0" nodeType="withEffect">
                                  <p:stCondLst>
                                    <p:cond delay="0"/>
                                  </p:stCondLst>
                                  <p:childTnLst>
                                    <p:set>
                                      <p:cBhvr>
                                        <p:cTn id="50" dur="1" fill="hold">
                                          <p:stCondLst>
                                            <p:cond delay="0"/>
                                          </p:stCondLst>
                                        </p:cTn>
                                        <p:tgtEl>
                                          <p:spTgt spid="17"/>
                                        </p:tgtEl>
                                        <p:attrNameLst>
                                          <p:attrName>style.visibility</p:attrName>
                                        </p:attrNameLst>
                                      </p:cBhvr>
                                      <p:to>
                                        <p:strVal val="visible"/>
                                      </p:to>
                                    </p:set>
                                    <p:animEffect transition="in" filter="fade">
                                      <p:cBhvr>
                                        <p:cTn id="51" dur="1000"/>
                                        <p:tgtEl>
                                          <p:spTgt spid="17"/>
                                        </p:tgtEl>
                                      </p:cBhvr>
                                    </p:animEffect>
                                    <p:anim calcmode="lin" valueType="num">
                                      <p:cBhvr>
                                        <p:cTn id="52" dur="1000" fill="hold"/>
                                        <p:tgtEl>
                                          <p:spTgt spid="17"/>
                                        </p:tgtEl>
                                        <p:attrNameLst>
                                          <p:attrName>ppt_x</p:attrName>
                                        </p:attrNameLst>
                                      </p:cBhvr>
                                      <p:tavLst>
                                        <p:tav tm="0">
                                          <p:val>
                                            <p:strVal val="#ppt_x"/>
                                          </p:val>
                                        </p:tav>
                                        <p:tav tm="100000">
                                          <p:val>
                                            <p:strVal val="#ppt_x"/>
                                          </p:val>
                                        </p:tav>
                                      </p:tavLst>
                                    </p:anim>
                                    <p:anim calcmode="lin" valueType="num">
                                      <p:cBhvr>
                                        <p:cTn id="53" dur="1000" fill="hold"/>
                                        <p:tgtEl>
                                          <p:spTgt spid="17"/>
                                        </p:tgtEl>
                                        <p:attrNameLst>
                                          <p:attrName>ppt_y</p:attrName>
                                        </p:attrNameLst>
                                      </p:cBhvr>
                                      <p:tavLst>
                                        <p:tav tm="0">
                                          <p:val>
                                            <p:strVal val="#ppt_y+.1"/>
                                          </p:val>
                                        </p:tav>
                                        <p:tav tm="100000">
                                          <p:val>
                                            <p:strVal val="#ppt_y"/>
                                          </p:val>
                                        </p:tav>
                                      </p:tavLst>
                                    </p:anim>
                                  </p:childTnLst>
                                </p:cTn>
                              </p:par>
                              <p:par>
                                <p:cTn id="54" presetID="42" presetClass="entr" presetSubtype="0" fill="hold" grpId="0" nodeType="withEffect">
                                  <p:stCondLst>
                                    <p:cond delay="0"/>
                                  </p:stCondLst>
                                  <p:childTnLst>
                                    <p:set>
                                      <p:cBhvr>
                                        <p:cTn id="55" dur="1" fill="hold">
                                          <p:stCondLst>
                                            <p:cond delay="0"/>
                                          </p:stCondLst>
                                        </p:cTn>
                                        <p:tgtEl>
                                          <p:spTgt spid="18"/>
                                        </p:tgtEl>
                                        <p:attrNameLst>
                                          <p:attrName>style.visibility</p:attrName>
                                        </p:attrNameLst>
                                      </p:cBhvr>
                                      <p:to>
                                        <p:strVal val="visible"/>
                                      </p:to>
                                    </p:set>
                                    <p:animEffect transition="in" filter="fade">
                                      <p:cBhvr>
                                        <p:cTn id="56" dur="1000"/>
                                        <p:tgtEl>
                                          <p:spTgt spid="18"/>
                                        </p:tgtEl>
                                      </p:cBhvr>
                                    </p:animEffect>
                                    <p:anim calcmode="lin" valueType="num">
                                      <p:cBhvr>
                                        <p:cTn id="57" dur="1000" fill="hold"/>
                                        <p:tgtEl>
                                          <p:spTgt spid="18"/>
                                        </p:tgtEl>
                                        <p:attrNameLst>
                                          <p:attrName>ppt_x</p:attrName>
                                        </p:attrNameLst>
                                      </p:cBhvr>
                                      <p:tavLst>
                                        <p:tav tm="0">
                                          <p:val>
                                            <p:strVal val="#ppt_x"/>
                                          </p:val>
                                        </p:tav>
                                        <p:tav tm="100000">
                                          <p:val>
                                            <p:strVal val="#ppt_x"/>
                                          </p:val>
                                        </p:tav>
                                      </p:tavLst>
                                    </p:anim>
                                    <p:anim calcmode="lin" valueType="num">
                                      <p:cBhvr>
                                        <p:cTn id="58" dur="1000" fill="hold"/>
                                        <p:tgtEl>
                                          <p:spTgt spid="18"/>
                                        </p:tgtEl>
                                        <p:attrNameLst>
                                          <p:attrName>ppt_y</p:attrName>
                                        </p:attrNameLst>
                                      </p:cBhvr>
                                      <p:tavLst>
                                        <p:tav tm="0">
                                          <p:val>
                                            <p:strVal val="#ppt_y+.1"/>
                                          </p:val>
                                        </p:tav>
                                        <p:tav tm="100000">
                                          <p:val>
                                            <p:strVal val="#ppt_y"/>
                                          </p:val>
                                        </p:tav>
                                      </p:tavLst>
                                    </p:anim>
                                  </p:childTnLst>
                                </p:cTn>
                              </p:par>
                              <p:par>
                                <p:cTn id="59" presetID="42" presetClass="entr" presetSubtype="0" fill="hold" grpId="0" nodeType="withEffect">
                                  <p:stCondLst>
                                    <p:cond delay="0"/>
                                  </p:stCondLst>
                                  <p:childTnLst>
                                    <p:set>
                                      <p:cBhvr>
                                        <p:cTn id="60" dur="1" fill="hold">
                                          <p:stCondLst>
                                            <p:cond delay="0"/>
                                          </p:stCondLst>
                                        </p:cTn>
                                        <p:tgtEl>
                                          <p:spTgt spid="4"/>
                                        </p:tgtEl>
                                        <p:attrNameLst>
                                          <p:attrName>style.visibility</p:attrName>
                                        </p:attrNameLst>
                                      </p:cBhvr>
                                      <p:to>
                                        <p:strVal val="visible"/>
                                      </p:to>
                                    </p:set>
                                    <p:animEffect transition="in" filter="fade">
                                      <p:cBhvr>
                                        <p:cTn id="61" dur="1000"/>
                                        <p:tgtEl>
                                          <p:spTgt spid="4"/>
                                        </p:tgtEl>
                                      </p:cBhvr>
                                    </p:animEffect>
                                    <p:anim calcmode="lin" valueType="num">
                                      <p:cBhvr>
                                        <p:cTn id="62" dur="1000" fill="hold"/>
                                        <p:tgtEl>
                                          <p:spTgt spid="4"/>
                                        </p:tgtEl>
                                        <p:attrNameLst>
                                          <p:attrName>ppt_x</p:attrName>
                                        </p:attrNameLst>
                                      </p:cBhvr>
                                      <p:tavLst>
                                        <p:tav tm="0">
                                          <p:val>
                                            <p:strVal val="#ppt_x"/>
                                          </p:val>
                                        </p:tav>
                                        <p:tav tm="100000">
                                          <p:val>
                                            <p:strVal val="#ppt_x"/>
                                          </p:val>
                                        </p:tav>
                                      </p:tavLst>
                                    </p:anim>
                                    <p:anim calcmode="lin" valueType="num">
                                      <p:cBhvr>
                                        <p:cTn id="63" dur="1000" fill="hold"/>
                                        <p:tgtEl>
                                          <p:spTgt spid="4"/>
                                        </p:tgtEl>
                                        <p:attrNameLst>
                                          <p:attrName>ppt_y</p:attrName>
                                        </p:attrNameLst>
                                      </p:cBhvr>
                                      <p:tavLst>
                                        <p:tav tm="0">
                                          <p:val>
                                            <p:strVal val="#ppt_y+.1"/>
                                          </p:val>
                                        </p:tav>
                                        <p:tav tm="100000">
                                          <p:val>
                                            <p:strVal val="#ppt_y"/>
                                          </p:val>
                                        </p:tav>
                                      </p:tavLst>
                                    </p:anim>
                                  </p:childTnLst>
                                </p:cTn>
                              </p:par>
                              <p:par>
                                <p:cTn id="64" presetID="42" presetClass="entr" presetSubtype="0" fill="hold" grpId="0" nodeType="withEffect">
                                  <p:stCondLst>
                                    <p:cond delay="0"/>
                                  </p:stCondLst>
                                  <p:childTnLst>
                                    <p:set>
                                      <p:cBhvr>
                                        <p:cTn id="65" dur="1" fill="hold">
                                          <p:stCondLst>
                                            <p:cond delay="0"/>
                                          </p:stCondLst>
                                        </p:cTn>
                                        <p:tgtEl>
                                          <p:spTgt spid="21"/>
                                        </p:tgtEl>
                                        <p:attrNameLst>
                                          <p:attrName>style.visibility</p:attrName>
                                        </p:attrNameLst>
                                      </p:cBhvr>
                                      <p:to>
                                        <p:strVal val="visible"/>
                                      </p:to>
                                    </p:set>
                                    <p:animEffect transition="in" filter="fade">
                                      <p:cBhvr>
                                        <p:cTn id="66" dur="1000"/>
                                        <p:tgtEl>
                                          <p:spTgt spid="21"/>
                                        </p:tgtEl>
                                      </p:cBhvr>
                                    </p:animEffect>
                                    <p:anim calcmode="lin" valueType="num">
                                      <p:cBhvr>
                                        <p:cTn id="67" dur="1000" fill="hold"/>
                                        <p:tgtEl>
                                          <p:spTgt spid="21"/>
                                        </p:tgtEl>
                                        <p:attrNameLst>
                                          <p:attrName>ppt_x</p:attrName>
                                        </p:attrNameLst>
                                      </p:cBhvr>
                                      <p:tavLst>
                                        <p:tav tm="0">
                                          <p:val>
                                            <p:strVal val="#ppt_x"/>
                                          </p:val>
                                        </p:tav>
                                        <p:tav tm="100000">
                                          <p:val>
                                            <p:strVal val="#ppt_x"/>
                                          </p:val>
                                        </p:tav>
                                      </p:tavLst>
                                    </p:anim>
                                    <p:anim calcmode="lin" valueType="num">
                                      <p:cBhvr>
                                        <p:cTn id="68" dur="1000" fill="hold"/>
                                        <p:tgtEl>
                                          <p:spTgt spid="21"/>
                                        </p:tgtEl>
                                        <p:attrNameLst>
                                          <p:attrName>ppt_y</p:attrName>
                                        </p:attrNameLst>
                                      </p:cBhvr>
                                      <p:tavLst>
                                        <p:tav tm="0">
                                          <p:val>
                                            <p:strVal val="#ppt_y+.1"/>
                                          </p:val>
                                        </p:tav>
                                        <p:tav tm="100000">
                                          <p:val>
                                            <p:strVal val="#ppt_y"/>
                                          </p:val>
                                        </p:tav>
                                      </p:tavLst>
                                    </p:anim>
                                  </p:childTnLst>
                                </p:cTn>
                              </p:par>
                              <p:par>
                                <p:cTn id="69" presetID="42" presetClass="entr" presetSubtype="0" fill="hold" grpId="0" nodeType="withEffect">
                                  <p:stCondLst>
                                    <p:cond delay="0"/>
                                  </p:stCondLst>
                                  <p:childTnLst>
                                    <p:set>
                                      <p:cBhvr>
                                        <p:cTn id="70" dur="1" fill="hold">
                                          <p:stCondLst>
                                            <p:cond delay="0"/>
                                          </p:stCondLst>
                                        </p:cTn>
                                        <p:tgtEl>
                                          <p:spTgt spid="22"/>
                                        </p:tgtEl>
                                        <p:attrNameLst>
                                          <p:attrName>style.visibility</p:attrName>
                                        </p:attrNameLst>
                                      </p:cBhvr>
                                      <p:to>
                                        <p:strVal val="visible"/>
                                      </p:to>
                                    </p:set>
                                    <p:animEffect transition="in" filter="fade">
                                      <p:cBhvr>
                                        <p:cTn id="71" dur="1000"/>
                                        <p:tgtEl>
                                          <p:spTgt spid="22"/>
                                        </p:tgtEl>
                                      </p:cBhvr>
                                    </p:animEffect>
                                    <p:anim calcmode="lin" valueType="num">
                                      <p:cBhvr>
                                        <p:cTn id="72" dur="1000" fill="hold"/>
                                        <p:tgtEl>
                                          <p:spTgt spid="22"/>
                                        </p:tgtEl>
                                        <p:attrNameLst>
                                          <p:attrName>ppt_x</p:attrName>
                                        </p:attrNameLst>
                                      </p:cBhvr>
                                      <p:tavLst>
                                        <p:tav tm="0">
                                          <p:val>
                                            <p:strVal val="#ppt_x"/>
                                          </p:val>
                                        </p:tav>
                                        <p:tav tm="100000">
                                          <p:val>
                                            <p:strVal val="#ppt_x"/>
                                          </p:val>
                                        </p:tav>
                                      </p:tavLst>
                                    </p:anim>
                                    <p:anim calcmode="lin" valueType="num">
                                      <p:cBhvr>
                                        <p:cTn id="73" dur="1000" fill="hold"/>
                                        <p:tgtEl>
                                          <p:spTgt spid="22"/>
                                        </p:tgtEl>
                                        <p:attrNameLst>
                                          <p:attrName>ppt_y</p:attrName>
                                        </p:attrNameLst>
                                      </p:cBhvr>
                                      <p:tavLst>
                                        <p:tav tm="0">
                                          <p:val>
                                            <p:strVal val="#ppt_y+.1"/>
                                          </p:val>
                                        </p:tav>
                                        <p:tav tm="100000">
                                          <p:val>
                                            <p:strVal val="#ppt_y"/>
                                          </p:val>
                                        </p:tav>
                                      </p:tavLst>
                                    </p:anim>
                                  </p:childTnLst>
                                </p:cTn>
                              </p:par>
                              <p:par>
                                <p:cTn id="74" presetID="42" presetClass="entr" presetSubtype="0" fill="hold" grpId="0" nodeType="withEffect">
                                  <p:stCondLst>
                                    <p:cond delay="0"/>
                                  </p:stCondLst>
                                  <p:childTnLst>
                                    <p:set>
                                      <p:cBhvr>
                                        <p:cTn id="75" dur="1" fill="hold">
                                          <p:stCondLst>
                                            <p:cond delay="0"/>
                                          </p:stCondLst>
                                        </p:cTn>
                                        <p:tgtEl>
                                          <p:spTgt spid="23"/>
                                        </p:tgtEl>
                                        <p:attrNameLst>
                                          <p:attrName>style.visibility</p:attrName>
                                        </p:attrNameLst>
                                      </p:cBhvr>
                                      <p:to>
                                        <p:strVal val="visible"/>
                                      </p:to>
                                    </p:set>
                                    <p:animEffect transition="in" filter="fade">
                                      <p:cBhvr>
                                        <p:cTn id="76" dur="1000"/>
                                        <p:tgtEl>
                                          <p:spTgt spid="23"/>
                                        </p:tgtEl>
                                      </p:cBhvr>
                                    </p:animEffect>
                                    <p:anim calcmode="lin" valueType="num">
                                      <p:cBhvr>
                                        <p:cTn id="77" dur="1000" fill="hold"/>
                                        <p:tgtEl>
                                          <p:spTgt spid="23"/>
                                        </p:tgtEl>
                                        <p:attrNameLst>
                                          <p:attrName>ppt_x</p:attrName>
                                        </p:attrNameLst>
                                      </p:cBhvr>
                                      <p:tavLst>
                                        <p:tav tm="0">
                                          <p:val>
                                            <p:strVal val="#ppt_x"/>
                                          </p:val>
                                        </p:tav>
                                        <p:tav tm="100000">
                                          <p:val>
                                            <p:strVal val="#ppt_x"/>
                                          </p:val>
                                        </p:tav>
                                      </p:tavLst>
                                    </p:anim>
                                    <p:anim calcmode="lin" valueType="num">
                                      <p:cBhvr>
                                        <p:cTn id="78" dur="1000" fill="hold"/>
                                        <p:tgtEl>
                                          <p:spTgt spid="23"/>
                                        </p:tgtEl>
                                        <p:attrNameLst>
                                          <p:attrName>ppt_y</p:attrName>
                                        </p:attrNameLst>
                                      </p:cBhvr>
                                      <p:tavLst>
                                        <p:tav tm="0">
                                          <p:val>
                                            <p:strVal val="#ppt_y+.1"/>
                                          </p:val>
                                        </p:tav>
                                        <p:tav tm="100000">
                                          <p:val>
                                            <p:strVal val="#ppt_y"/>
                                          </p:val>
                                        </p:tav>
                                      </p:tavLst>
                                    </p:anim>
                                  </p:childTnLst>
                                </p:cTn>
                              </p:par>
                              <p:par>
                                <p:cTn id="79" presetID="42" presetClass="entr" presetSubtype="0" fill="hold" grpId="0" nodeType="withEffect">
                                  <p:stCondLst>
                                    <p:cond delay="0"/>
                                  </p:stCondLst>
                                  <p:childTnLst>
                                    <p:set>
                                      <p:cBhvr>
                                        <p:cTn id="80" dur="1" fill="hold">
                                          <p:stCondLst>
                                            <p:cond delay="0"/>
                                          </p:stCondLst>
                                        </p:cTn>
                                        <p:tgtEl>
                                          <p:spTgt spid="24"/>
                                        </p:tgtEl>
                                        <p:attrNameLst>
                                          <p:attrName>style.visibility</p:attrName>
                                        </p:attrNameLst>
                                      </p:cBhvr>
                                      <p:to>
                                        <p:strVal val="visible"/>
                                      </p:to>
                                    </p:set>
                                    <p:animEffect transition="in" filter="fade">
                                      <p:cBhvr>
                                        <p:cTn id="81" dur="1000"/>
                                        <p:tgtEl>
                                          <p:spTgt spid="24"/>
                                        </p:tgtEl>
                                      </p:cBhvr>
                                    </p:animEffect>
                                    <p:anim calcmode="lin" valueType="num">
                                      <p:cBhvr>
                                        <p:cTn id="82" dur="1000" fill="hold"/>
                                        <p:tgtEl>
                                          <p:spTgt spid="24"/>
                                        </p:tgtEl>
                                        <p:attrNameLst>
                                          <p:attrName>ppt_x</p:attrName>
                                        </p:attrNameLst>
                                      </p:cBhvr>
                                      <p:tavLst>
                                        <p:tav tm="0">
                                          <p:val>
                                            <p:strVal val="#ppt_x"/>
                                          </p:val>
                                        </p:tav>
                                        <p:tav tm="100000">
                                          <p:val>
                                            <p:strVal val="#ppt_x"/>
                                          </p:val>
                                        </p:tav>
                                      </p:tavLst>
                                    </p:anim>
                                    <p:anim calcmode="lin" valueType="num">
                                      <p:cBhvr>
                                        <p:cTn id="83" dur="1000" fill="hold"/>
                                        <p:tgtEl>
                                          <p:spTgt spid="24"/>
                                        </p:tgtEl>
                                        <p:attrNameLst>
                                          <p:attrName>ppt_y</p:attrName>
                                        </p:attrNameLst>
                                      </p:cBhvr>
                                      <p:tavLst>
                                        <p:tav tm="0">
                                          <p:val>
                                            <p:strVal val="#ppt_y+.1"/>
                                          </p:val>
                                        </p:tav>
                                        <p:tav tm="100000">
                                          <p:val>
                                            <p:strVal val="#ppt_y"/>
                                          </p:val>
                                        </p:tav>
                                      </p:tavLst>
                                    </p:anim>
                                  </p:childTnLst>
                                </p:cTn>
                              </p:par>
                              <p:par>
                                <p:cTn id="84" presetID="42" presetClass="entr" presetSubtype="0" fill="hold" grpId="0" nodeType="withEffect">
                                  <p:stCondLst>
                                    <p:cond delay="0"/>
                                  </p:stCondLst>
                                  <p:childTnLst>
                                    <p:set>
                                      <p:cBhvr>
                                        <p:cTn id="85" dur="1" fill="hold">
                                          <p:stCondLst>
                                            <p:cond delay="0"/>
                                          </p:stCondLst>
                                        </p:cTn>
                                        <p:tgtEl>
                                          <p:spTgt spid="19"/>
                                        </p:tgtEl>
                                        <p:attrNameLst>
                                          <p:attrName>style.visibility</p:attrName>
                                        </p:attrNameLst>
                                      </p:cBhvr>
                                      <p:to>
                                        <p:strVal val="visible"/>
                                      </p:to>
                                    </p:set>
                                    <p:animEffect transition="in" filter="fade">
                                      <p:cBhvr>
                                        <p:cTn id="86" dur="1000"/>
                                        <p:tgtEl>
                                          <p:spTgt spid="19"/>
                                        </p:tgtEl>
                                      </p:cBhvr>
                                    </p:animEffect>
                                    <p:anim calcmode="lin" valueType="num">
                                      <p:cBhvr>
                                        <p:cTn id="87" dur="1000" fill="hold"/>
                                        <p:tgtEl>
                                          <p:spTgt spid="19"/>
                                        </p:tgtEl>
                                        <p:attrNameLst>
                                          <p:attrName>ppt_x</p:attrName>
                                        </p:attrNameLst>
                                      </p:cBhvr>
                                      <p:tavLst>
                                        <p:tav tm="0">
                                          <p:val>
                                            <p:strVal val="#ppt_x"/>
                                          </p:val>
                                        </p:tav>
                                        <p:tav tm="100000">
                                          <p:val>
                                            <p:strVal val="#ppt_x"/>
                                          </p:val>
                                        </p:tav>
                                      </p:tavLst>
                                    </p:anim>
                                    <p:anim calcmode="lin" valueType="num">
                                      <p:cBhvr>
                                        <p:cTn id="88" dur="1000" fill="hold"/>
                                        <p:tgtEl>
                                          <p:spTgt spid="19"/>
                                        </p:tgtEl>
                                        <p:attrNameLst>
                                          <p:attrName>ppt_y</p:attrName>
                                        </p:attrNameLst>
                                      </p:cBhvr>
                                      <p:tavLst>
                                        <p:tav tm="0">
                                          <p:val>
                                            <p:strVal val="#ppt_y+.1"/>
                                          </p:val>
                                        </p:tav>
                                        <p:tav tm="100000">
                                          <p:val>
                                            <p:strVal val="#ppt_y"/>
                                          </p:val>
                                        </p:tav>
                                      </p:tavLst>
                                    </p:anim>
                                  </p:childTnLst>
                                </p:cTn>
                              </p:par>
                              <p:par>
                                <p:cTn id="89" presetID="10" presetClass="entr" presetSubtype="0" fill="hold" grpId="0" nodeType="withEffect">
                                  <p:stCondLst>
                                    <p:cond delay="0"/>
                                  </p:stCondLst>
                                  <p:childTnLst>
                                    <p:set>
                                      <p:cBhvr>
                                        <p:cTn id="90" dur="1" fill="hold">
                                          <p:stCondLst>
                                            <p:cond delay="0"/>
                                          </p:stCondLst>
                                        </p:cTn>
                                        <p:tgtEl>
                                          <p:spTgt spid="3"/>
                                        </p:tgtEl>
                                        <p:attrNameLst>
                                          <p:attrName>style.visibility</p:attrName>
                                        </p:attrNameLst>
                                      </p:cBhvr>
                                      <p:to>
                                        <p:strVal val="visible"/>
                                      </p:to>
                                    </p:set>
                                    <p:animEffect transition="in" filter="fade">
                                      <p:cBhvr>
                                        <p:cTn id="91" dur="10"/>
                                        <p:tgtEl>
                                          <p:spTgt spid="3"/>
                                        </p:tgtEl>
                                      </p:cBhvr>
                                    </p:animEffect>
                                  </p:childTnLst>
                                </p:cTn>
                              </p:par>
                              <p:par>
                                <p:cTn id="92" presetID="42" presetClass="entr" presetSubtype="0" fill="hold" grpId="0" nodeType="withEffect">
                                  <p:stCondLst>
                                    <p:cond delay="0"/>
                                  </p:stCondLst>
                                  <p:childTnLst>
                                    <p:set>
                                      <p:cBhvr>
                                        <p:cTn id="93" dur="1" fill="hold">
                                          <p:stCondLst>
                                            <p:cond delay="0"/>
                                          </p:stCondLst>
                                        </p:cTn>
                                        <p:tgtEl>
                                          <p:spTgt spid="30"/>
                                        </p:tgtEl>
                                        <p:attrNameLst>
                                          <p:attrName>style.visibility</p:attrName>
                                        </p:attrNameLst>
                                      </p:cBhvr>
                                      <p:to>
                                        <p:strVal val="visible"/>
                                      </p:to>
                                    </p:set>
                                    <p:animEffect transition="in" filter="fade">
                                      <p:cBhvr>
                                        <p:cTn id="94" dur="1000"/>
                                        <p:tgtEl>
                                          <p:spTgt spid="30"/>
                                        </p:tgtEl>
                                      </p:cBhvr>
                                    </p:animEffect>
                                    <p:anim calcmode="lin" valueType="num">
                                      <p:cBhvr>
                                        <p:cTn id="95" dur="1000" fill="hold"/>
                                        <p:tgtEl>
                                          <p:spTgt spid="30"/>
                                        </p:tgtEl>
                                        <p:attrNameLst>
                                          <p:attrName>ppt_x</p:attrName>
                                        </p:attrNameLst>
                                      </p:cBhvr>
                                      <p:tavLst>
                                        <p:tav tm="0">
                                          <p:val>
                                            <p:strVal val="#ppt_x"/>
                                          </p:val>
                                        </p:tav>
                                        <p:tav tm="100000">
                                          <p:val>
                                            <p:strVal val="#ppt_x"/>
                                          </p:val>
                                        </p:tav>
                                      </p:tavLst>
                                    </p:anim>
                                    <p:anim calcmode="lin" valueType="num">
                                      <p:cBhvr>
                                        <p:cTn id="96" dur="1000" fill="hold"/>
                                        <p:tgtEl>
                                          <p:spTgt spid="30"/>
                                        </p:tgtEl>
                                        <p:attrNameLst>
                                          <p:attrName>ppt_y</p:attrName>
                                        </p:attrNameLst>
                                      </p:cBhvr>
                                      <p:tavLst>
                                        <p:tav tm="0">
                                          <p:val>
                                            <p:strVal val="#ppt_y+.1"/>
                                          </p:val>
                                        </p:tav>
                                        <p:tav tm="100000">
                                          <p:val>
                                            <p:strVal val="#ppt_y"/>
                                          </p:val>
                                        </p:tav>
                                      </p:tavLst>
                                    </p:anim>
                                  </p:childTnLst>
                                </p:cTn>
                              </p:par>
                              <p:par>
                                <p:cTn id="97" presetID="42" presetClass="entr" presetSubtype="0" fill="hold" grpId="0" nodeType="withEffect">
                                  <p:stCondLst>
                                    <p:cond delay="0"/>
                                  </p:stCondLst>
                                  <p:childTnLst>
                                    <p:set>
                                      <p:cBhvr>
                                        <p:cTn id="98" dur="1" fill="hold">
                                          <p:stCondLst>
                                            <p:cond delay="0"/>
                                          </p:stCondLst>
                                        </p:cTn>
                                        <p:tgtEl>
                                          <p:spTgt spid="20"/>
                                        </p:tgtEl>
                                        <p:attrNameLst>
                                          <p:attrName>style.visibility</p:attrName>
                                        </p:attrNameLst>
                                      </p:cBhvr>
                                      <p:to>
                                        <p:strVal val="visible"/>
                                      </p:to>
                                    </p:set>
                                    <p:animEffect transition="in" filter="fade">
                                      <p:cBhvr>
                                        <p:cTn id="99" dur="1000"/>
                                        <p:tgtEl>
                                          <p:spTgt spid="20"/>
                                        </p:tgtEl>
                                      </p:cBhvr>
                                    </p:animEffect>
                                    <p:anim calcmode="lin" valueType="num">
                                      <p:cBhvr>
                                        <p:cTn id="100" dur="1000" fill="hold"/>
                                        <p:tgtEl>
                                          <p:spTgt spid="20"/>
                                        </p:tgtEl>
                                        <p:attrNameLst>
                                          <p:attrName>ppt_x</p:attrName>
                                        </p:attrNameLst>
                                      </p:cBhvr>
                                      <p:tavLst>
                                        <p:tav tm="0">
                                          <p:val>
                                            <p:strVal val="#ppt_x"/>
                                          </p:val>
                                        </p:tav>
                                        <p:tav tm="100000">
                                          <p:val>
                                            <p:strVal val="#ppt_x"/>
                                          </p:val>
                                        </p:tav>
                                      </p:tavLst>
                                    </p:anim>
                                    <p:anim calcmode="lin" valueType="num">
                                      <p:cBhvr>
                                        <p:cTn id="101" dur="1000" fill="hold"/>
                                        <p:tgtEl>
                                          <p:spTgt spid="20"/>
                                        </p:tgtEl>
                                        <p:attrNameLst>
                                          <p:attrName>ppt_y</p:attrName>
                                        </p:attrNameLst>
                                      </p:cBhvr>
                                      <p:tavLst>
                                        <p:tav tm="0">
                                          <p:val>
                                            <p:strVal val="#ppt_y+.1"/>
                                          </p:val>
                                        </p:tav>
                                        <p:tav tm="100000">
                                          <p:val>
                                            <p:strVal val="#ppt_y"/>
                                          </p:val>
                                        </p:tav>
                                      </p:tavLst>
                                    </p:anim>
                                  </p:childTnLst>
                                </p:cTn>
                              </p:par>
                              <p:par>
                                <p:cTn id="102" presetID="42" presetClass="entr" presetSubtype="0" fill="hold" grpId="0" nodeType="withEffect">
                                  <p:stCondLst>
                                    <p:cond delay="0"/>
                                  </p:stCondLst>
                                  <p:childTnLst>
                                    <p:set>
                                      <p:cBhvr>
                                        <p:cTn id="103" dur="1" fill="hold">
                                          <p:stCondLst>
                                            <p:cond delay="0"/>
                                          </p:stCondLst>
                                        </p:cTn>
                                        <p:tgtEl>
                                          <p:spTgt spid="29"/>
                                        </p:tgtEl>
                                        <p:attrNameLst>
                                          <p:attrName>style.visibility</p:attrName>
                                        </p:attrNameLst>
                                      </p:cBhvr>
                                      <p:to>
                                        <p:strVal val="visible"/>
                                      </p:to>
                                    </p:set>
                                    <p:animEffect transition="in" filter="fade">
                                      <p:cBhvr>
                                        <p:cTn id="104" dur="1000"/>
                                        <p:tgtEl>
                                          <p:spTgt spid="29"/>
                                        </p:tgtEl>
                                      </p:cBhvr>
                                    </p:animEffect>
                                    <p:anim calcmode="lin" valueType="num">
                                      <p:cBhvr>
                                        <p:cTn id="105" dur="1000" fill="hold"/>
                                        <p:tgtEl>
                                          <p:spTgt spid="29"/>
                                        </p:tgtEl>
                                        <p:attrNameLst>
                                          <p:attrName>ppt_x</p:attrName>
                                        </p:attrNameLst>
                                      </p:cBhvr>
                                      <p:tavLst>
                                        <p:tav tm="0">
                                          <p:val>
                                            <p:strVal val="#ppt_x"/>
                                          </p:val>
                                        </p:tav>
                                        <p:tav tm="100000">
                                          <p:val>
                                            <p:strVal val="#ppt_x"/>
                                          </p:val>
                                        </p:tav>
                                      </p:tavLst>
                                    </p:anim>
                                    <p:anim calcmode="lin" valueType="num">
                                      <p:cBhvr>
                                        <p:cTn id="106" dur="1000" fill="hold"/>
                                        <p:tgtEl>
                                          <p:spTgt spid="29"/>
                                        </p:tgtEl>
                                        <p:attrNameLst>
                                          <p:attrName>ppt_y</p:attrName>
                                        </p:attrNameLst>
                                      </p:cBhvr>
                                      <p:tavLst>
                                        <p:tav tm="0">
                                          <p:val>
                                            <p:strVal val="#ppt_y+.1"/>
                                          </p:val>
                                        </p:tav>
                                        <p:tav tm="100000">
                                          <p:val>
                                            <p:strVal val="#ppt_y"/>
                                          </p:val>
                                        </p:tav>
                                      </p:tavLst>
                                    </p:anim>
                                  </p:childTnLst>
                                </p:cTn>
                              </p:par>
                              <p:par>
                                <p:cTn id="107" presetID="42" presetClass="entr" presetSubtype="0" fill="hold" grpId="0" nodeType="withEffect">
                                  <p:stCondLst>
                                    <p:cond delay="0"/>
                                  </p:stCondLst>
                                  <p:childTnLst>
                                    <p:set>
                                      <p:cBhvr>
                                        <p:cTn id="108" dur="1" fill="hold">
                                          <p:stCondLst>
                                            <p:cond delay="0"/>
                                          </p:stCondLst>
                                        </p:cTn>
                                        <p:tgtEl>
                                          <p:spTgt spid="28"/>
                                        </p:tgtEl>
                                        <p:attrNameLst>
                                          <p:attrName>style.visibility</p:attrName>
                                        </p:attrNameLst>
                                      </p:cBhvr>
                                      <p:to>
                                        <p:strVal val="visible"/>
                                      </p:to>
                                    </p:set>
                                    <p:animEffect transition="in" filter="fade">
                                      <p:cBhvr>
                                        <p:cTn id="109" dur="1000"/>
                                        <p:tgtEl>
                                          <p:spTgt spid="28"/>
                                        </p:tgtEl>
                                      </p:cBhvr>
                                    </p:animEffect>
                                    <p:anim calcmode="lin" valueType="num">
                                      <p:cBhvr>
                                        <p:cTn id="110" dur="1000" fill="hold"/>
                                        <p:tgtEl>
                                          <p:spTgt spid="28"/>
                                        </p:tgtEl>
                                        <p:attrNameLst>
                                          <p:attrName>ppt_x</p:attrName>
                                        </p:attrNameLst>
                                      </p:cBhvr>
                                      <p:tavLst>
                                        <p:tav tm="0">
                                          <p:val>
                                            <p:strVal val="#ppt_x"/>
                                          </p:val>
                                        </p:tav>
                                        <p:tav tm="100000">
                                          <p:val>
                                            <p:strVal val="#ppt_x"/>
                                          </p:val>
                                        </p:tav>
                                      </p:tavLst>
                                    </p:anim>
                                    <p:anim calcmode="lin" valueType="num">
                                      <p:cBhvr>
                                        <p:cTn id="111" dur="1000" fill="hold"/>
                                        <p:tgtEl>
                                          <p:spTgt spid="28"/>
                                        </p:tgtEl>
                                        <p:attrNameLst>
                                          <p:attrName>ppt_y</p:attrName>
                                        </p:attrNameLst>
                                      </p:cBhvr>
                                      <p:tavLst>
                                        <p:tav tm="0">
                                          <p:val>
                                            <p:strVal val="#ppt_y+.1"/>
                                          </p:val>
                                        </p:tav>
                                        <p:tav tm="100000">
                                          <p:val>
                                            <p:strVal val="#ppt_y"/>
                                          </p:val>
                                        </p:tav>
                                      </p:tavLst>
                                    </p:anim>
                                  </p:childTnLst>
                                </p:cTn>
                              </p:par>
                              <p:par>
                                <p:cTn id="112" presetID="42" presetClass="entr" presetSubtype="0" fill="hold" grpId="0" nodeType="withEffect">
                                  <p:stCondLst>
                                    <p:cond delay="0"/>
                                  </p:stCondLst>
                                  <p:childTnLst>
                                    <p:set>
                                      <p:cBhvr>
                                        <p:cTn id="113" dur="1" fill="hold">
                                          <p:stCondLst>
                                            <p:cond delay="0"/>
                                          </p:stCondLst>
                                        </p:cTn>
                                        <p:tgtEl>
                                          <p:spTgt spid="26"/>
                                        </p:tgtEl>
                                        <p:attrNameLst>
                                          <p:attrName>style.visibility</p:attrName>
                                        </p:attrNameLst>
                                      </p:cBhvr>
                                      <p:to>
                                        <p:strVal val="visible"/>
                                      </p:to>
                                    </p:set>
                                    <p:animEffect transition="in" filter="fade">
                                      <p:cBhvr>
                                        <p:cTn id="114" dur="1000"/>
                                        <p:tgtEl>
                                          <p:spTgt spid="26"/>
                                        </p:tgtEl>
                                      </p:cBhvr>
                                    </p:animEffect>
                                    <p:anim calcmode="lin" valueType="num">
                                      <p:cBhvr>
                                        <p:cTn id="115" dur="1000" fill="hold"/>
                                        <p:tgtEl>
                                          <p:spTgt spid="26"/>
                                        </p:tgtEl>
                                        <p:attrNameLst>
                                          <p:attrName>ppt_x</p:attrName>
                                        </p:attrNameLst>
                                      </p:cBhvr>
                                      <p:tavLst>
                                        <p:tav tm="0">
                                          <p:val>
                                            <p:strVal val="#ppt_x"/>
                                          </p:val>
                                        </p:tav>
                                        <p:tav tm="100000">
                                          <p:val>
                                            <p:strVal val="#ppt_x"/>
                                          </p:val>
                                        </p:tav>
                                      </p:tavLst>
                                    </p:anim>
                                    <p:anim calcmode="lin" valueType="num">
                                      <p:cBhvr>
                                        <p:cTn id="116" dur="1000" fill="hold"/>
                                        <p:tgtEl>
                                          <p:spTgt spid="26"/>
                                        </p:tgtEl>
                                        <p:attrNameLst>
                                          <p:attrName>ppt_y</p:attrName>
                                        </p:attrNameLst>
                                      </p:cBhvr>
                                      <p:tavLst>
                                        <p:tav tm="0">
                                          <p:val>
                                            <p:strVal val="#ppt_y+.1"/>
                                          </p:val>
                                        </p:tav>
                                        <p:tav tm="100000">
                                          <p:val>
                                            <p:strVal val="#ppt_y"/>
                                          </p:val>
                                        </p:tav>
                                      </p:tavLst>
                                    </p:anim>
                                  </p:childTnLst>
                                </p:cTn>
                              </p:par>
                              <p:par>
                                <p:cTn id="117" presetID="42" presetClass="entr" presetSubtype="0" fill="hold" grpId="0" nodeType="withEffect">
                                  <p:stCondLst>
                                    <p:cond delay="0"/>
                                  </p:stCondLst>
                                  <p:childTnLst>
                                    <p:set>
                                      <p:cBhvr>
                                        <p:cTn id="118" dur="1" fill="hold">
                                          <p:stCondLst>
                                            <p:cond delay="0"/>
                                          </p:stCondLst>
                                        </p:cTn>
                                        <p:tgtEl>
                                          <p:spTgt spid="27"/>
                                        </p:tgtEl>
                                        <p:attrNameLst>
                                          <p:attrName>style.visibility</p:attrName>
                                        </p:attrNameLst>
                                      </p:cBhvr>
                                      <p:to>
                                        <p:strVal val="visible"/>
                                      </p:to>
                                    </p:set>
                                    <p:animEffect transition="in" filter="fade">
                                      <p:cBhvr>
                                        <p:cTn id="119" dur="1000"/>
                                        <p:tgtEl>
                                          <p:spTgt spid="27"/>
                                        </p:tgtEl>
                                      </p:cBhvr>
                                    </p:animEffect>
                                    <p:anim calcmode="lin" valueType="num">
                                      <p:cBhvr>
                                        <p:cTn id="120" dur="1000" fill="hold"/>
                                        <p:tgtEl>
                                          <p:spTgt spid="27"/>
                                        </p:tgtEl>
                                        <p:attrNameLst>
                                          <p:attrName>ppt_x</p:attrName>
                                        </p:attrNameLst>
                                      </p:cBhvr>
                                      <p:tavLst>
                                        <p:tav tm="0">
                                          <p:val>
                                            <p:strVal val="#ppt_x"/>
                                          </p:val>
                                        </p:tav>
                                        <p:tav tm="100000">
                                          <p:val>
                                            <p:strVal val="#ppt_x"/>
                                          </p:val>
                                        </p:tav>
                                      </p:tavLst>
                                    </p:anim>
                                    <p:anim calcmode="lin" valueType="num">
                                      <p:cBhvr>
                                        <p:cTn id="121" dur="1000" fill="hold"/>
                                        <p:tgtEl>
                                          <p:spTgt spid="27"/>
                                        </p:tgtEl>
                                        <p:attrNameLst>
                                          <p:attrName>ppt_y</p:attrName>
                                        </p:attrNameLst>
                                      </p:cBhvr>
                                      <p:tavLst>
                                        <p:tav tm="0">
                                          <p:val>
                                            <p:strVal val="#ppt_y+.1"/>
                                          </p:val>
                                        </p:tav>
                                        <p:tav tm="100000">
                                          <p:val>
                                            <p:strVal val="#ppt_y"/>
                                          </p:val>
                                        </p:tav>
                                      </p:tavLst>
                                    </p:anim>
                                  </p:childTnLst>
                                </p:cTn>
                              </p:par>
                              <p:par>
                                <p:cTn id="122" presetID="42" presetClass="entr" presetSubtype="0" fill="hold" grpId="0" nodeType="withEffect">
                                  <p:stCondLst>
                                    <p:cond delay="0"/>
                                  </p:stCondLst>
                                  <p:childTnLst>
                                    <p:set>
                                      <p:cBhvr>
                                        <p:cTn id="123" dur="1" fill="hold">
                                          <p:stCondLst>
                                            <p:cond delay="0"/>
                                          </p:stCondLst>
                                        </p:cTn>
                                        <p:tgtEl>
                                          <p:spTgt spid="31"/>
                                        </p:tgtEl>
                                        <p:attrNameLst>
                                          <p:attrName>style.visibility</p:attrName>
                                        </p:attrNameLst>
                                      </p:cBhvr>
                                      <p:to>
                                        <p:strVal val="visible"/>
                                      </p:to>
                                    </p:set>
                                    <p:animEffect transition="in" filter="fade">
                                      <p:cBhvr>
                                        <p:cTn id="124" dur="1000"/>
                                        <p:tgtEl>
                                          <p:spTgt spid="31"/>
                                        </p:tgtEl>
                                      </p:cBhvr>
                                    </p:animEffect>
                                    <p:anim calcmode="lin" valueType="num">
                                      <p:cBhvr>
                                        <p:cTn id="125" dur="1000" fill="hold"/>
                                        <p:tgtEl>
                                          <p:spTgt spid="31"/>
                                        </p:tgtEl>
                                        <p:attrNameLst>
                                          <p:attrName>ppt_x</p:attrName>
                                        </p:attrNameLst>
                                      </p:cBhvr>
                                      <p:tavLst>
                                        <p:tav tm="0">
                                          <p:val>
                                            <p:strVal val="#ppt_x"/>
                                          </p:val>
                                        </p:tav>
                                        <p:tav tm="100000">
                                          <p:val>
                                            <p:strVal val="#ppt_x"/>
                                          </p:val>
                                        </p:tav>
                                      </p:tavLst>
                                    </p:anim>
                                    <p:anim calcmode="lin" valueType="num">
                                      <p:cBhvr>
                                        <p:cTn id="126" dur="1000" fill="hold"/>
                                        <p:tgtEl>
                                          <p:spTgt spid="31"/>
                                        </p:tgtEl>
                                        <p:attrNameLst>
                                          <p:attrName>ppt_y</p:attrName>
                                        </p:attrNameLst>
                                      </p:cBhvr>
                                      <p:tavLst>
                                        <p:tav tm="0">
                                          <p:val>
                                            <p:strVal val="#ppt_y+.1"/>
                                          </p:val>
                                        </p:tav>
                                        <p:tav tm="100000">
                                          <p:val>
                                            <p:strVal val="#ppt_y"/>
                                          </p:val>
                                        </p:tav>
                                      </p:tavLst>
                                    </p:anim>
                                  </p:childTnLst>
                                </p:cTn>
                              </p:par>
                              <p:par>
                                <p:cTn id="127" presetID="42" presetClass="entr" presetSubtype="0" fill="hold" grpId="0" nodeType="withEffect">
                                  <p:stCondLst>
                                    <p:cond delay="0"/>
                                  </p:stCondLst>
                                  <p:childTnLst>
                                    <p:set>
                                      <p:cBhvr>
                                        <p:cTn id="128" dur="1" fill="hold">
                                          <p:stCondLst>
                                            <p:cond delay="0"/>
                                          </p:stCondLst>
                                        </p:cTn>
                                        <p:tgtEl>
                                          <p:spTgt spid="25"/>
                                        </p:tgtEl>
                                        <p:attrNameLst>
                                          <p:attrName>style.visibility</p:attrName>
                                        </p:attrNameLst>
                                      </p:cBhvr>
                                      <p:to>
                                        <p:strVal val="visible"/>
                                      </p:to>
                                    </p:set>
                                    <p:animEffect transition="in" filter="fade">
                                      <p:cBhvr>
                                        <p:cTn id="129" dur="1000"/>
                                        <p:tgtEl>
                                          <p:spTgt spid="25"/>
                                        </p:tgtEl>
                                      </p:cBhvr>
                                    </p:animEffect>
                                    <p:anim calcmode="lin" valueType="num">
                                      <p:cBhvr>
                                        <p:cTn id="130" dur="1000" fill="hold"/>
                                        <p:tgtEl>
                                          <p:spTgt spid="25"/>
                                        </p:tgtEl>
                                        <p:attrNameLst>
                                          <p:attrName>ppt_x</p:attrName>
                                        </p:attrNameLst>
                                      </p:cBhvr>
                                      <p:tavLst>
                                        <p:tav tm="0">
                                          <p:val>
                                            <p:strVal val="#ppt_x"/>
                                          </p:val>
                                        </p:tav>
                                        <p:tav tm="100000">
                                          <p:val>
                                            <p:strVal val="#ppt_x"/>
                                          </p:val>
                                        </p:tav>
                                      </p:tavLst>
                                    </p:anim>
                                    <p:anim calcmode="lin" valueType="num">
                                      <p:cBhvr>
                                        <p:cTn id="131"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9" grpId="0" bldLvl="0" animBg="1"/>
      <p:bldP spid="10" grpId="0" bldLvl="0" animBg="1"/>
      <p:bldP spid="11" grpId="0" bldLvl="0" animBg="1"/>
      <p:bldP spid="12" grpId="0" bldLvl="0" animBg="1"/>
      <p:bldP spid="13" grpId="0" bldLvl="0" animBg="1"/>
      <p:bldP spid="14" grpId="0" bldLvl="0" animBg="1"/>
      <p:bldP spid="15" grpId="0" bldLvl="0" animBg="1"/>
      <p:bldP spid="16" grpId="0" bldLvl="0" animBg="1"/>
      <p:bldP spid="17" grpId="0" bldLvl="0" animBg="1"/>
      <p:bldP spid="18" grpId="0" bldLvl="0" animBg="1"/>
      <p:bldP spid="4" grpId="0"/>
      <p:bldP spid="21" grpId="0"/>
      <p:bldP spid="22" grpId="0"/>
      <p:bldP spid="23" grpId="0"/>
      <p:bldP spid="24" grpId="0"/>
      <p:bldP spid="19" grpId="0" bldLvl="0" animBg="1"/>
      <p:bldP spid="20" grpId="0" bldLvl="0" animBg="1"/>
      <p:bldP spid="25" grpId="0" bldLvl="0" animBg="1"/>
      <p:bldP spid="26" grpId="0" bldLvl="0" animBg="1"/>
      <p:bldP spid="27" grpId="0" bldLvl="0" animBg="1"/>
      <p:bldP spid="28" grpId="0" bldLvl="0" animBg="1"/>
      <p:bldP spid="29" grpId="0"/>
      <p:bldP spid="30" grpId="0"/>
      <p:bldP spid="31" grpId="0"/>
      <p:bldP spid="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5184" y="0"/>
            <a:ext cx="6096000" cy="6858000"/>
          </a:xfrm>
          <a:prstGeom prst="rect">
            <a:avLst/>
          </a:prstGeom>
          <a:solidFill>
            <a:srgbClr val="409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矩形 2"/>
          <p:cNvSpPr/>
          <p:nvPr/>
        </p:nvSpPr>
        <p:spPr>
          <a:xfrm>
            <a:off x="1581150" y="1790700"/>
            <a:ext cx="9029700" cy="3581400"/>
          </a:xfrm>
          <a:prstGeom prst="rect">
            <a:avLst/>
          </a:prstGeom>
          <a:noFill/>
          <a:ln>
            <a:solidFill>
              <a:srgbClr val="4AC1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2105025" y="1221001"/>
            <a:ext cx="3395782" cy="1139398"/>
          </a:xfrm>
          <a:prstGeom prst="rect">
            <a:avLst/>
          </a:prstGeom>
          <a:solidFill>
            <a:srgbClr val="4097B5"/>
          </a:solidFill>
          <a:ln>
            <a:solidFill>
              <a:srgbClr val="4097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2087627" y="1569475"/>
            <a:ext cx="5488618" cy="461665"/>
          </a:xfrm>
          <a:prstGeom prst="rect">
            <a:avLst/>
          </a:prstGeom>
          <a:noFill/>
        </p:spPr>
        <p:txBody>
          <a:bodyPr wrap="none" rtlCol="0">
            <a:spAutoFit/>
          </a:bodyPr>
          <a:lstStyle/>
          <a:p>
            <a:r>
              <a:rPr lang="en-US" altLang="zh-CN" sz="2400" dirty="0">
                <a:solidFill>
                  <a:schemeClr val="tx2"/>
                </a:solidFill>
                <a:latin typeface="方正书宋简体" panose="03000509000000000000" pitchFamily="65" charset="-122"/>
                <a:ea typeface="方正书宋简体" panose="03000509000000000000" pitchFamily="65" charset="-122"/>
              </a:rPr>
              <a:t>016-story </a:t>
            </a:r>
            <a:r>
              <a:rPr lang="zh-CN" altLang="en-US" sz="2400" dirty="0">
                <a:solidFill>
                  <a:schemeClr val="tx2"/>
                </a:solidFill>
                <a:latin typeface="方正书宋简体" panose="03000509000000000000" pitchFamily="65" charset="-122"/>
                <a:ea typeface="方正书宋简体" panose="03000509000000000000" pitchFamily="65" charset="-122"/>
              </a:rPr>
              <a:t>新增咨询信息方法的</a:t>
            </a:r>
            <a:r>
              <a:rPr lang="en-US" altLang="zh-CN" sz="2400" dirty="0">
                <a:solidFill>
                  <a:schemeClr val="tx2"/>
                </a:solidFill>
                <a:latin typeface="方正书宋简体" panose="03000509000000000000" pitchFamily="65" charset="-122"/>
                <a:ea typeface="方正书宋简体" panose="03000509000000000000" pitchFamily="65" charset="-122"/>
              </a:rPr>
              <a:t>UT</a:t>
            </a:r>
            <a:r>
              <a:rPr lang="zh-CN" altLang="en-US" sz="2400" dirty="0">
                <a:solidFill>
                  <a:schemeClr val="tx2"/>
                </a:solidFill>
                <a:latin typeface="方正书宋简体" panose="03000509000000000000" pitchFamily="65" charset="-122"/>
                <a:ea typeface="方正书宋简体" panose="03000509000000000000" pitchFamily="65" charset="-122"/>
              </a:rPr>
              <a:t>测试</a:t>
            </a:r>
          </a:p>
        </p:txBody>
      </p:sp>
      <p:sp>
        <p:nvSpPr>
          <p:cNvPr id="10" name="矩形 9"/>
          <p:cNvSpPr/>
          <p:nvPr/>
        </p:nvSpPr>
        <p:spPr>
          <a:xfrm>
            <a:off x="1684704" y="2274904"/>
            <a:ext cx="4236423" cy="2677656"/>
          </a:xfrm>
          <a:prstGeom prst="rect">
            <a:avLst/>
          </a:prstGeom>
        </p:spPr>
        <p:txBody>
          <a:bodyPr wrap="square">
            <a:spAutoFit/>
          </a:bodyPr>
          <a:lstStyle/>
          <a:p>
            <a:pPr algn="just">
              <a:spcAft>
                <a:spcPts val="0"/>
              </a:spcAft>
            </a:pPr>
            <a:r>
              <a:rPr lang="en-US" altLang="zh-CN" sz="2400" kern="100" dirty="0">
                <a:solidFill>
                  <a:schemeClr val="bg1"/>
                </a:solidFill>
                <a:latin typeface="宋体" panose="02010600030101010101" pitchFamily="2" charset="-122"/>
                <a:ea typeface="宋体" panose="02010600030101010101" pitchFamily="2" charset="-122"/>
                <a:cs typeface="Times New Roman" panose="02020603050405020304" pitchFamily="18" charset="0"/>
              </a:rPr>
              <a:t>1</a:t>
            </a:r>
            <a:r>
              <a:rPr lang="zh-CN" altLang="en-US" sz="2400" kern="100" dirty="0">
                <a:solidFill>
                  <a:schemeClr val="bg1"/>
                </a:solidFill>
                <a:latin typeface="宋体" panose="02010600030101010101" pitchFamily="2" charset="-122"/>
                <a:ea typeface="宋体" panose="02010600030101010101" pitchFamily="2" charset="-122"/>
                <a:cs typeface="Times New Roman" panose="02020603050405020304" pitchFamily="18" charset="0"/>
              </a:rPr>
              <a:t>、作为开发代表，我期望对咨询管理模块</a:t>
            </a:r>
            <a:r>
              <a:rPr lang="en-US" altLang="zh-CN" sz="2400" kern="100" dirty="0" err="1">
                <a:solidFill>
                  <a:schemeClr val="bg1"/>
                </a:solidFill>
                <a:latin typeface="宋体" panose="02010600030101010101" pitchFamily="2" charset="-122"/>
                <a:ea typeface="宋体" panose="02010600030101010101" pitchFamily="2" charset="-122"/>
                <a:cs typeface="Times New Roman" panose="02020603050405020304" pitchFamily="18" charset="0"/>
              </a:rPr>
              <a:t>NewsController</a:t>
            </a:r>
            <a:r>
              <a:rPr lang="zh-CN" altLang="en-US" sz="2400" kern="100" dirty="0">
                <a:solidFill>
                  <a:schemeClr val="bg1"/>
                </a:solidFill>
                <a:latin typeface="宋体" panose="02010600030101010101" pitchFamily="2" charset="-122"/>
                <a:ea typeface="宋体" panose="02010600030101010101" pitchFamily="2" charset="-122"/>
                <a:cs typeface="Times New Roman" panose="02020603050405020304" pitchFamily="18" charset="0"/>
              </a:rPr>
              <a:t>的新增咨询信息方法</a:t>
            </a:r>
            <a:r>
              <a:rPr lang="en-US" altLang="zh-CN" sz="2400" kern="100" dirty="0" err="1">
                <a:solidFill>
                  <a:schemeClr val="bg1"/>
                </a:solidFill>
                <a:latin typeface="宋体" panose="02010600030101010101" pitchFamily="2" charset="-122"/>
                <a:ea typeface="宋体" panose="02010600030101010101" pitchFamily="2" charset="-122"/>
                <a:cs typeface="Times New Roman" panose="02020603050405020304" pitchFamily="18" charset="0"/>
              </a:rPr>
              <a:t>addNews</a:t>
            </a:r>
            <a:r>
              <a:rPr lang="en-US" altLang="zh-CN" sz="2400" kern="100" dirty="0">
                <a:solidFill>
                  <a:schemeClr val="bg1"/>
                </a:solidFill>
                <a:latin typeface="宋体" panose="02010600030101010101" pitchFamily="2" charset="-122"/>
                <a:ea typeface="宋体" panose="02010600030101010101" pitchFamily="2" charset="-122"/>
                <a:cs typeface="Times New Roman" panose="02020603050405020304" pitchFamily="18" charset="0"/>
              </a:rPr>
              <a:t>()</a:t>
            </a:r>
            <a:r>
              <a:rPr lang="zh-CN" altLang="en-US" sz="2400" kern="100" dirty="0">
                <a:solidFill>
                  <a:schemeClr val="bg1"/>
                </a:solidFill>
                <a:latin typeface="宋体" panose="02010600030101010101" pitchFamily="2" charset="-122"/>
                <a:ea typeface="宋体" panose="02010600030101010101" pitchFamily="2" charset="-122"/>
                <a:cs typeface="Times New Roman" panose="02020603050405020304" pitchFamily="18" charset="0"/>
              </a:rPr>
              <a:t>的单元测试；</a:t>
            </a:r>
          </a:p>
          <a:p>
            <a:pPr algn="just">
              <a:spcAft>
                <a:spcPts val="0"/>
              </a:spcAft>
            </a:pPr>
            <a:r>
              <a:rPr lang="en-US" altLang="zh-CN" sz="2400" kern="100" dirty="0">
                <a:solidFill>
                  <a:schemeClr val="bg1"/>
                </a:solidFill>
                <a:latin typeface="宋体" panose="02010600030101010101" pitchFamily="2" charset="-122"/>
                <a:ea typeface="宋体" panose="02010600030101010101" pitchFamily="2" charset="-122"/>
                <a:cs typeface="Times New Roman" panose="02020603050405020304" pitchFamily="18" charset="0"/>
              </a:rPr>
              <a:t>2</a:t>
            </a:r>
            <a:r>
              <a:rPr lang="zh-CN" altLang="en-US" sz="2400" kern="100" dirty="0">
                <a:solidFill>
                  <a:schemeClr val="bg1"/>
                </a:solidFill>
                <a:latin typeface="宋体" panose="02010600030101010101" pitchFamily="2" charset="-122"/>
                <a:ea typeface="宋体" panose="02010600030101010101" pitchFamily="2" charset="-122"/>
                <a:cs typeface="Times New Roman" panose="02020603050405020304" pitchFamily="18" charset="0"/>
              </a:rPr>
              <a:t>、作为开发代表，我期望测试类放至到</a:t>
            </a:r>
            <a:r>
              <a:rPr lang="en-US" altLang="zh-CN" sz="2400" kern="100" dirty="0">
                <a:solidFill>
                  <a:schemeClr val="bg1"/>
                </a:solidFill>
                <a:latin typeface="宋体" panose="02010600030101010101" pitchFamily="2" charset="-122"/>
                <a:ea typeface="宋体" panose="02010600030101010101" pitchFamily="2" charset="-122"/>
                <a:cs typeface="Times New Roman" panose="02020603050405020304" pitchFamily="18" charset="0"/>
              </a:rPr>
              <a:t>Maven</a:t>
            </a:r>
            <a:r>
              <a:rPr lang="zh-CN" altLang="en-US" sz="2400" kern="100" dirty="0">
                <a:solidFill>
                  <a:schemeClr val="bg1"/>
                </a:solidFill>
                <a:latin typeface="宋体" panose="02010600030101010101" pitchFamily="2" charset="-122"/>
                <a:ea typeface="宋体" panose="02010600030101010101" pitchFamily="2" charset="-122"/>
                <a:cs typeface="Times New Roman" panose="02020603050405020304" pitchFamily="18" charset="0"/>
              </a:rPr>
              <a:t>工程以下目录中：</a:t>
            </a:r>
            <a:r>
              <a:rPr lang="en-US" altLang="zh-CN" sz="2400" kern="100" dirty="0" err="1">
                <a:solidFill>
                  <a:schemeClr val="bg1"/>
                </a:solidFill>
                <a:latin typeface="宋体" panose="02010600030101010101" pitchFamily="2" charset="-122"/>
                <a:ea typeface="宋体" panose="02010600030101010101" pitchFamily="2" charset="-122"/>
                <a:cs typeface="Times New Roman" panose="02020603050405020304" pitchFamily="18" charset="0"/>
              </a:rPr>
              <a:t>src</a:t>
            </a:r>
            <a:r>
              <a:rPr lang="en-US" altLang="zh-CN" sz="2400" kern="100" dirty="0">
                <a:solidFill>
                  <a:schemeClr val="bg1"/>
                </a:solidFill>
                <a:latin typeface="宋体" panose="02010600030101010101" pitchFamily="2" charset="-122"/>
                <a:ea typeface="宋体" panose="02010600030101010101" pitchFamily="2" charset="-122"/>
                <a:cs typeface="Times New Roman" panose="02020603050405020304" pitchFamily="18" charset="0"/>
              </a:rPr>
              <a:t>/test/java</a:t>
            </a:r>
            <a:r>
              <a:rPr lang="zh-CN" altLang="en-US" sz="2400" kern="100" dirty="0">
                <a:solidFill>
                  <a:schemeClr val="bg1"/>
                </a:solidFill>
                <a:latin typeface="宋体" panose="02010600030101010101" pitchFamily="2" charset="-122"/>
                <a:ea typeface="宋体" panose="02010600030101010101" pitchFamily="2" charset="-122"/>
                <a:cs typeface="Times New Roman" panose="02020603050405020304" pitchFamily="18" charset="0"/>
              </a:rPr>
              <a:t>；</a:t>
            </a:r>
          </a:p>
        </p:txBody>
      </p:sp>
      <p:sp>
        <p:nvSpPr>
          <p:cNvPr id="19" name="矩形 18"/>
          <p:cNvSpPr/>
          <p:nvPr/>
        </p:nvSpPr>
        <p:spPr>
          <a:xfrm>
            <a:off x="6212621" y="2283765"/>
            <a:ext cx="4236423" cy="3046988"/>
          </a:xfrm>
          <a:prstGeom prst="rect">
            <a:avLst/>
          </a:prstGeom>
        </p:spPr>
        <p:txBody>
          <a:bodyPr wrap="square">
            <a:spAutoFit/>
          </a:bodyPr>
          <a:lstStyle/>
          <a:p>
            <a:pPr algn="just">
              <a:spcAft>
                <a:spcPts val="0"/>
              </a:spcAft>
            </a:pPr>
            <a:r>
              <a:rPr lang="en-US" altLang="zh-CN" sz="2400" kern="100" dirty="0">
                <a:solidFill>
                  <a:schemeClr val="accent1"/>
                </a:solidFill>
                <a:latin typeface="宋体" panose="02010600030101010101" pitchFamily="2" charset="-122"/>
                <a:ea typeface="宋体" panose="02010600030101010101" pitchFamily="2" charset="-122"/>
                <a:cs typeface="Times New Roman" panose="02020603050405020304" pitchFamily="18" charset="0"/>
              </a:rPr>
              <a:t>3</a:t>
            </a:r>
            <a:r>
              <a:rPr lang="zh-CN" altLang="en-US" sz="2400" kern="100" dirty="0">
                <a:solidFill>
                  <a:schemeClr val="accent1"/>
                </a:solidFill>
                <a:latin typeface="宋体" panose="02010600030101010101" pitchFamily="2" charset="-122"/>
                <a:ea typeface="宋体" panose="02010600030101010101" pitchFamily="2" charset="-122"/>
                <a:cs typeface="Times New Roman" panose="02020603050405020304" pitchFamily="18" charset="0"/>
              </a:rPr>
              <a:t>、作为开发代表，我期望每个测试用例只覆盖单一业务场景；</a:t>
            </a:r>
          </a:p>
          <a:p>
            <a:pPr algn="just">
              <a:spcAft>
                <a:spcPts val="0"/>
              </a:spcAft>
            </a:pPr>
            <a:r>
              <a:rPr lang="en-US" altLang="zh-CN" sz="2400" kern="100" dirty="0">
                <a:solidFill>
                  <a:schemeClr val="accent1"/>
                </a:solidFill>
                <a:latin typeface="宋体" panose="02010600030101010101" pitchFamily="2" charset="-122"/>
                <a:ea typeface="宋体" panose="02010600030101010101" pitchFamily="2" charset="-122"/>
                <a:cs typeface="Times New Roman" panose="02020603050405020304" pitchFamily="18" charset="0"/>
              </a:rPr>
              <a:t>4</a:t>
            </a:r>
            <a:r>
              <a:rPr lang="zh-CN" altLang="en-US" sz="2400" kern="100" dirty="0">
                <a:solidFill>
                  <a:schemeClr val="accent1"/>
                </a:solidFill>
                <a:latin typeface="宋体" panose="02010600030101010101" pitchFamily="2" charset="-122"/>
                <a:ea typeface="宋体" panose="02010600030101010101" pitchFamily="2" charset="-122"/>
                <a:cs typeface="Times New Roman" panose="02020603050405020304" pitchFamily="18" charset="0"/>
              </a:rPr>
              <a:t>、作为开发代表，我期望测试用例编码规范符合统一标准要求（方法命名：</a:t>
            </a:r>
            <a:r>
              <a:rPr lang="en-US" altLang="zh-CN" sz="2400" kern="100" dirty="0" err="1">
                <a:solidFill>
                  <a:schemeClr val="accent1"/>
                </a:solidFill>
                <a:latin typeface="宋体" panose="02010600030101010101" pitchFamily="2" charset="-122"/>
                <a:ea typeface="宋体" panose="02010600030101010101" pitchFamily="2" charset="-122"/>
                <a:cs typeface="Times New Roman" panose="02020603050405020304" pitchFamily="18" charset="0"/>
              </a:rPr>
              <a:t>should_xxx_when_xxx</a:t>
            </a:r>
            <a:r>
              <a:rPr lang="zh-CN" altLang="en-US" sz="2400" kern="100" dirty="0">
                <a:solidFill>
                  <a:schemeClr val="accent1"/>
                </a:solidFill>
                <a:latin typeface="宋体" panose="02010600030101010101" pitchFamily="2" charset="-122"/>
                <a:ea typeface="宋体" panose="02010600030101010101" pitchFamily="2" charset="-122"/>
                <a:cs typeface="Times New Roman" panose="02020603050405020304" pitchFamily="18" charset="0"/>
              </a:rPr>
              <a:t>、</a:t>
            </a:r>
            <a:r>
              <a:rPr lang="en-US" altLang="zh-CN" sz="2400" kern="100" dirty="0" err="1">
                <a:solidFill>
                  <a:schemeClr val="accent1"/>
                </a:solidFill>
                <a:latin typeface="宋体" panose="02010600030101010101" pitchFamily="2" charset="-122"/>
                <a:ea typeface="宋体" panose="02010600030101010101" pitchFamily="2" charset="-122"/>
                <a:cs typeface="Times New Roman" panose="02020603050405020304" pitchFamily="18" charset="0"/>
              </a:rPr>
              <a:t>EasyMock</a:t>
            </a:r>
            <a:r>
              <a:rPr lang="zh-CN" altLang="en-US" sz="2400" kern="100" dirty="0">
                <a:solidFill>
                  <a:schemeClr val="accent1"/>
                </a:solidFill>
                <a:latin typeface="宋体" panose="02010600030101010101" pitchFamily="2" charset="-122"/>
                <a:ea typeface="宋体" panose="02010600030101010101" pitchFamily="2" charset="-122"/>
                <a:cs typeface="Times New Roman" panose="02020603050405020304" pitchFamily="18" charset="0"/>
              </a:rPr>
              <a:t>使用）。</a:t>
            </a:r>
            <a:endParaRPr lang="en-US" altLang="zh-CN" sz="2400" kern="100" dirty="0">
              <a:solidFill>
                <a:schemeClr val="accent1"/>
              </a:solidFill>
              <a:latin typeface="宋体" panose="02010600030101010101" pitchFamily="2" charset="-122"/>
              <a:ea typeface="宋体" panose="02010600030101010101" pitchFamily="2" charset="-122"/>
              <a:cs typeface="Times New Roman" panose="02020603050405020304" pitchFamily="18" charset="0"/>
            </a:endParaRPr>
          </a:p>
        </p:txBody>
      </p:sp>
      <p:sp>
        <p:nvSpPr>
          <p:cNvPr id="20" name="矩形 19"/>
          <p:cNvSpPr/>
          <p:nvPr/>
        </p:nvSpPr>
        <p:spPr>
          <a:xfrm>
            <a:off x="8663053" y="0"/>
            <a:ext cx="3395782" cy="1139398"/>
          </a:xfrm>
          <a:prstGeom prst="rect">
            <a:avLst/>
          </a:prstGeom>
          <a:noFill/>
          <a:ln>
            <a:solidFill>
              <a:srgbClr val="4097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accent5">
                    <a:lumMod val="60000"/>
                    <a:lumOff val="40000"/>
                  </a:schemeClr>
                </a:solidFill>
                <a:latin typeface="楷体" panose="02010609060101010101" pitchFamily="49" charset="-122"/>
                <a:ea typeface="楷体" panose="02010609060101010101" pitchFamily="49" charset="-122"/>
              </a:rPr>
              <a:t>开发人：赵阳洋 卫佳美</a:t>
            </a:r>
          </a:p>
        </p:txBody>
      </p:sp>
    </p:spTree>
  </p:cSld>
  <p:clrMapOvr>
    <a:masterClrMapping/>
  </p:clrMapOvr>
  <mc:AlternateContent xmlns:mc="http://schemas.openxmlformats.org/markup-compatibility/2006" xmlns:p14="http://schemas.microsoft.com/office/powerpoint/2010/main">
    <mc:Choice Requires="p14">
      <p:transition spd="slow" p14:dur="2000" advClick="0" advTm="1000">
        <p:split orient="vert"/>
      </p:transition>
    </mc:Choice>
    <mc:Fallback xmlns="">
      <p:transition spd="slow" advClick="0" advTm="100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0-#ppt_w/2"/>
                                          </p:val>
                                        </p:tav>
                                        <p:tav tm="100000">
                                          <p:val>
                                            <p:strVal val="#ppt_x"/>
                                          </p:val>
                                        </p:tav>
                                      </p:tavLst>
                                    </p:anim>
                                    <p:anim calcmode="lin" valueType="num">
                                      <p:cBhvr additive="base">
                                        <p:cTn id="12" dur="500" fill="hold"/>
                                        <p:tgtEl>
                                          <p:spTgt spid="6"/>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0-#ppt_w/2"/>
                                          </p:val>
                                        </p:tav>
                                        <p:tav tm="100000">
                                          <p:val>
                                            <p:strVal val="#ppt_x"/>
                                          </p:val>
                                        </p:tav>
                                      </p:tavLst>
                                    </p:anim>
                                    <p:anim calcmode="lin" valueType="num">
                                      <p:cBhvr additive="base">
                                        <p:cTn id="16" dur="500" fill="hold"/>
                                        <p:tgtEl>
                                          <p:spTgt spid="4"/>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0-#ppt_w/2"/>
                                          </p:val>
                                        </p:tav>
                                        <p:tav tm="100000">
                                          <p:val>
                                            <p:strVal val="#ppt_x"/>
                                          </p:val>
                                        </p:tav>
                                      </p:tavLst>
                                    </p:anim>
                                    <p:anim calcmode="lin" valueType="num">
                                      <p:cBhvr additive="base">
                                        <p:cTn id="20" dur="500" fill="hold"/>
                                        <p:tgtEl>
                                          <p:spTgt spid="10"/>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anim calcmode="lin" valueType="num">
                                      <p:cBhvr additive="base">
                                        <p:cTn id="23" dur="500" fill="hold"/>
                                        <p:tgtEl>
                                          <p:spTgt spid="19"/>
                                        </p:tgtEl>
                                        <p:attrNameLst>
                                          <p:attrName>ppt_x</p:attrName>
                                        </p:attrNameLst>
                                      </p:cBhvr>
                                      <p:tavLst>
                                        <p:tav tm="0">
                                          <p:val>
                                            <p:strVal val="0-#ppt_w/2"/>
                                          </p:val>
                                        </p:tav>
                                        <p:tav tm="100000">
                                          <p:val>
                                            <p:strVal val="#ppt_x"/>
                                          </p:val>
                                        </p:tav>
                                      </p:tavLst>
                                    </p:anim>
                                    <p:anim calcmode="lin" valueType="num">
                                      <p:cBhvr additive="base">
                                        <p:cTn id="24" dur="500" fill="hold"/>
                                        <p:tgtEl>
                                          <p:spTgt spid="19"/>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20"/>
                                        </p:tgtEl>
                                        <p:attrNameLst>
                                          <p:attrName>style.visibility</p:attrName>
                                        </p:attrNameLst>
                                      </p:cBhvr>
                                      <p:to>
                                        <p:strVal val="visible"/>
                                      </p:to>
                                    </p:set>
                                    <p:anim calcmode="lin" valueType="num">
                                      <p:cBhvr additive="base">
                                        <p:cTn id="27" dur="500" fill="hold"/>
                                        <p:tgtEl>
                                          <p:spTgt spid="20"/>
                                        </p:tgtEl>
                                        <p:attrNameLst>
                                          <p:attrName>ppt_x</p:attrName>
                                        </p:attrNameLst>
                                      </p:cBhvr>
                                      <p:tavLst>
                                        <p:tav tm="0">
                                          <p:val>
                                            <p:strVal val="0-#ppt_w/2"/>
                                          </p:val>
                                        </p:tav>
                                        <p:tav tm="100000">
                                          <p:val>
                                            <p:strVal val="#ppt_x"/>
                                          </p:val>
                                        </p:tav>
                                      </p:tavLst>
                                    </p:anim>
                                    <p:anim calcmode="lin" valueType="num">
                                      <p:cBhvr additive="base">
                                        <p:cTn id="28" dur="50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6" grpId="0" bldLvl="0" animBg="1"/>
      <p:bldP spid="4" grpId="0"/>
      <p:bldP spid="10" grpId="0"/>
      <p:bldP spid="19" grpId="0"/>
      <p:bldP spid="20" grpId="0" bldLvl="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5184" y="0"/>
            <a:ext cx="6096000" cy="6858000"/>
          </a:xfrm>
          <a:prstGeom prst="rect">
            <a:avLst/>
          </a:prstGeom>
          <a:solidFill>
            <a:srgbClr val="409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矩形 2"/>
          <p:cNvSpPr/>
          <p:nvPr/>
        </p:nvSpPr>
        <p:spPr>
          <a:xfrm>
            <a:off x="1581150" y="1790700"/>
            <a:ext cx="9029700" cy="3581400"/>
          </a:xfrm>
          <a:prstGeom prst="rect">
            <a:avLst/>
          </a:prstGeom>
          <a:noFill/>
          <a:ln>
            <a:solidFill>
              <a:srgbClr val="4AC1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2105025" y="1221001"/>
            <a:ext cx="3395782" cy="1139398"/>
          </a:xfrm>
          <a:prstGeom prst="rect">
            <a:avLst/>
          </a:prstGeom>
          <a:solidFill>
            <a:srgbClr val="4097B5"/>
          </a:solidFill>
          <a:ln>
            <a:solidFill>
              <a:srgbClr val="4097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文本框 3"/>
          <p:cNvSpPr txBox="1"/>
          <p:nvPr/>
        </p:nvSpPr>
        <p:spPr>
          <a:xfrm>
            <a:off x="2105025" y="1575567"/>
            <a:ext cx="5488618" cy="461665"/>
          </a:xfrm>
          <a:prstGeom prst="rect">
            <a:avLst/>
          </a:prstGeom>
          <a:noFill/>
        </p:spPr>
        <p:txBody>
          <a:bodyPr wrap="none" rtlCol="0">
            <a:spAutoFit/>
          </a:bodyPr>
          <a:lstStyle/>
          <a:p>
            <a:r>
              <a:rPr lang="en-US" altLang="zh-CN" sz="2400" dirty="0">
                <a:solidFill>
                  <a:schemeClr val="tx2"/>
                </a:solidFill>
                <a:latin typeface="方正书宋简体" panose="03000509000000000000" pitchFamily="65" charset="-122"/>
                <a:ea typeface="方正书宋简体" panose="03000509000000000000" pitchFamily="65" charset="-122"/>
              </a:rPr>
              <a:t>018-story </a:t>
            </a:r>
            <a:r>
              <a:rPr lang="zh-CN" altLang="en-US" sz="2400" dirty="0">
                <a:solidFill>
                  <a:schemeClr val="tx2"/>
                </a:solidFill>
                <a:latin typeface="方正书宋简体" panose="03000509000000000000" pitchFamily="65" charset="-122"/>
                <a:ea typeface="方正书宋简体" panose="03000509000000000000" pitchFamily="65" charset="-122"/>
              </a:rPr>
              <a:t>修改咨询信息方法的</a:t>
            </a:r>
            <a:r>
              <a:rPr lang="en-US" altLang="zh-CN" sz="2400" dirty="0">
                <a:solidFill>
                  <a:schemeClr val="tx2"/>
                </a:solidFill>
                <a:latin typeface="方正书宋简体" panose="03000509000000000000" pitchFamily="65" charset="-122"/>
                <a:ea typeface="方正书宋简体" panose="03000509000000000000" pitchFamily="65" charset="-122"/>
              </a:rPr>
              <a:t>UT</a:t>
            </a:r>
            <a:r>
              <a:rPr lang="zh-CN" altLang="en-US" sz="2400" dirty="0">
                <a:solidFill>
                  <a:schemeClr val="tx2"/>
                </a:solidFill>
                <a:latin typeface="方正书宋简体" panose="03000509000000000000" pitchFamily="65" charset="-122"/>
                <a:ea typeface="方正书宋简体" panose="03000509000000000000" pitchFamily="65" charset="-122"/>
              </a:rPr>
              <a:t>测试</a:t>
            </a:r>
          </a:p>
        </p:txBody>
      </p:sp>
      <p:sp>
        <p:nvSpPr>
          <p:cNvPr id="10" name="矩形 9"/>
          <p:cNvSpPr/>
          <p:nvPr/>
        </p:nvSpPr>
        <p:spPr>
          <a:xfrm>
            <a:off x="1684704" y="2274904"/>
            <a:ext cx="4236423" cy="2677656"/>
          </a:xfrm>
          <a:prstGeom prst="rect">
            <a:avLst/>
          </a:prstGeom>
        </p:spPr>
        <p:txBody>
          <a:bodyPr wrap="square">
            <a:spAutoFit/>
          </a:bodyPr>
          <a:lstStyle/>
          <a:p>
            <a:pPr algn="just">
              <a:spcAft>
                <a:spcPts val="0"/>
              </a:spcAft>
            </a:pPr>
            <a:r>
              <a:rPr lang="en-US" altLang="zh-CN" sz="2400" kern="100" dirty="0">
                <a:solidFill>
                  <a:schemeClr val="bg1"/>
                </a:solidFill>
                <a:latin typeface="宋体" panose="02010600030101010101" pitchFamily="2" charset="-122"/>
                <a:ea typeface="宋体" panose="02010600030101010101" pitchFamily="2" charset="-122"/>
                <a:cs typeface="Times New Roman" panose="02020603050405020304" pitchFamily="18" charset="0"/>
              </a:rPr>
              <a:t>1</a:t>
            </a:r>
            <a:r>
              <a:rPr lang="zh-CN" altLang="en-US" sz="2400" kern="100" dirty="0">
                <a:solidFill>
                  <a:schemeClr val="bg1"/>
                </a:solidFill>
                <a:latin typeface="宋体" panose="02010600030101010101" pitchFamily="2" charset="-122"/>
                <a:ea typeface="宋体" panose="02010600030101010101" pitchFamily="2" charset="-122"/>
                <a:cs typeface="Times New Roman" panose="02020603050405020304" pitchFamily="18" charset="0"/>
              </a:rPr>
              <a:t>、作为开发代表，我期望对咨询管理模块</a:t>
            </a:r>
            <a:r>
              <a:rPr lang="en-US" altLang="zh-CN" sz="2400" kern="100" dirty="0" err="1">
                <a:solidFill>
                  <a:schemeClr val="bg1"/>
                </a:solidFill>
                <a:latin typeface="宋体" panose="02010600030101010101" pitchFamily="2" charset="-122"/>
                <a:ea typeface="宋体" panose="02010600030101010101" pitchFamily="2" charset="-122"/>
                <a:cs typeface="Times New Roman" panose="02020603050405020304" pitchFamily="18" charset="0"/>
              </a:rPr>
              <a:t>NewsController</a:t>
            </a:r>
            <a:r>
              <a:rPr lang="zh-CN" altLang="en-US" sz="2400" kern="100" dirty="0">
                <a:solidFill>
                  <a:schemeClr val="bg1"/>
                </a:solidFill>
                <a:latin typeface="宋体" panose="02010600030101010101" pitchFamily="2" charset="-122"/>
                <a:ea typeface="宋体" panose="02010600030101010101" pitchFamily="2" charset="-122"/>
                <a:cs typeface="Times New Roman" panose="02020603050405020304" pitchFamily="18" charset="0"/>
              </a:rPr>
              <a:t>的修改咨询信息方法</a:t>
            </a:r>
            <a:r>
              <a:rPr lang="en-US" altLang="zh-CN" sz="2400" kern="100" dirty="0" err="1">
                <a:solidFill>
                  <a:schemeClr val="bg1"/>
                </a:solidFill>
                <a:latin typeface="宋体" panose="02010600030101010101" pitchFamily="2" charset="-122"/>
                <a:ea typeface="宋体" panose="02010600030101010101" pitchFamily="2" charset="-122"/>
                <a:cs typeface="Times New Roman" panose="02020603050405020304" pitchFamily="18" charset="0"/>
              </a:rPr>
              <a:t>modifyNews</a:t>
            </a:r>
            <a:r>
              <a:rPr lang="en-US" altLang="zh-CN" sz="2400" kern="100" dirty="0">
                <a:solidFill>
                  <a:schemeClr val="bg1"/>
                </a:solidFill>
                <a:latin typeface="宋体" panose="02010600030101010101" pitchFamily="2" charset="-122"/>
                <a:ea typeface="宋体" panose="02010600030101010101" pitchFamily="2" charset="-122"/>
                <a:cs typeface="Times New Roman" panose="02020603050405020304" pitchFamily="18" charset="0"/>
              </a:rPr>
              <a:t>()</a:t>
            </a:r>
            <a:r>
              <a:rPr lang="zh-CN" altLang="en-US" sz="2400" kern="100" dirty="0">
                <a:solidFill>
                  <a:schemeClr val="bg1"/>
                </a:solidFill>
                <a:latin typeface="宋体" panose="02010600030101010101" pitchFamily="2" charset="-122"/>
                <a:ea typeface="宋体" panose="02010600030101010101" pitchFamily="2" charset="-122"/>
                <a:cs typeface="Times New Roman" panose="02020603050405020304" pitchFamily="18" charset="0"/>
              </a:rPr>
              <a:t>的单元测试；</a:t>
            </a:r>
          </a:p>
          <a:p>
            <a:pPr algn="just">
              <a:spcAft>
                <a:spcPts val="0"/>
              </a:spcAft>
            </a:pPr>
            <a:r>
              <a:rPr lang="en-US" altLang="zh-CN" sz="2400" kern="100" dirty="0">
                <a:solidFill>
                  <a:schemeClr val="bg1"/>
                </a:solidFill>
                <a:latin typeface="宋体" panose="02010600030101010101" pitchFamily="2" charset="-122"/>
                <a:ea typeface="宋体" panose="02010600030101010101" pitchFamily="2" charset="-122"/>
                <a:cs typeface="Times New Roman" panose="02020603050405020304" pitchFamily="18" charset="0"/>
              </a:rPr>
              <a:t>2</a:t>
            </a:r>
            <a:r>
              <a:rPr lang="zh-CN" altLang="en-US" sz="2400" kern="100" dirty="0">
                <a:solidFill>
                  <a:schemeClr val="bg1"/>
                </a:solidFill>
                <a:latin typeface="宋体" panose="02010600030101010101" pitchFamily="2" charset="-122"/>
                <a:ea typeface="宋体" panose="02010600030101010101" pitchFamily="2" charset="-122"/>
                <a:cs typeface="Times New Roman" panose="02020603050405020304" pitchFamily="18" charset="0"/>
              </a:rPr>
              <a:t>、作为开发代表，我期望测试类放至到</a:t>
            </a:r>
            <a:r>
              <a:rPr lang="en-US" altLang="zh-CN" sz="2400" kern="100" dirty="0">
                <a:solidFill>
                  <a:schemeClr val="bg1"/>
                </a:solidFill>
                <a:latin typeface="宋体" panose="02010600030101010101" pitchFamily="2" charset="-122"/>
                <a:ea typeface="宋体" panose="02010600030101010101" pitchFamily="2" charset="-122"/>
                <a:cs typeface="Times New Roman" panose="02020603050405020304" pitchFamily="18" charset="0"/>
              </a:rPr>
              <a:t>Maven</a:t>
            </a:r>
            <a:r>
              <a:rPr lang="zh-CN" altLang="en-US" sz="2400" kern="100" dirty="0">
                <a:solidFill>
                  <a:schemeClr val="bg1"/>
                </a:solidFill>
                <a:latin typeface="宋体" panose="02010600030101010101" pitchFamily="2" charset="-122"/>
                <a:ea typeface="宋体" panose="02010600030101010101" pitchFamily="2" charset="-122"/>
                <a:cs typeface="Times New Roman" panose="02020603050405020304" pitchFamily="18" charset="0"/>
              </a:rPr>
              <a:t>工程以下目录中：</a:t>
            </a:r>
            <a:r>
              <a:rPr lang="en-US" altLang="zh-CN" sz="2400" kern="100" dirty="0" err="1">
                <a:solidFill>
                  <a:schemeClr val="bg1"/>
                </a:solidFill>
                <a:latin typeface="宋体" panose="02010600030101010101" pitchFamily="2" charset="-122"/>
                <a:ea typeface="宋体" panose="02010600030101010101" pitchFamily="2" charset="-122"/>
                <a:cs typeface="Times New Roman" panose="02020603050405020304" pitchFamily="18" charset="0"/>
              </a:rPr>
              <a:t>src</a:t>
            </a:r>
            <a:r>
              <a:rPr lang="en-US" altLang="zh-CN" sz="2400" kern="100" dirty="0">
                <a:solidFill>
                  <a:schemeClr val="bg1"/>
                </a:solidFill>
                <a:latin typeface="宋体" panose="02010600030101010101" pitchFamily="2" charset="-122"/>
                <a:ea typeface="宋体" panose="02010600030101010101" pitchFamily="2" charset="-122"/>
                <a:cs typeface="Times New Roman" panose="02020603050405020304" pitchFamily="18" charset="0"/>
              </a:rPr>
              <a:t>/test/java</a:t>
            </a:r>
            <a:r>
              <a:rPr lang="zh-CN" altLang="en-US" sz="2400" kern="100" dirty="0">
                <a:solidFill>
                  <a:schemeClr val="bg1"/>
                </a:solidFill>
                <a:latin typeface="宋体" panose="02010600030101010101" pitchFamily="2" charset="-122"/>
                <a:ea typeface="宋体" panose="02010600030101010101" pitchFamily="2" charset="-122"/>
                <a:cs typeface="Times New Roman" panose="02020603050405020304" pitchFamily="18" charset="0"/>
              </a:rPr>
              <a:t>；</a:t>
            </a:r>
          </a:p>
        </p:txBody>
      </p:sp>
      <p:sp>
        <p:nvSpPr>
          <p:cNvPr id="19" name="矩形 18"/>
          <p:cNvSpPr/>
          <p:nvPr/>
        </p:nvSpPr>
        <p:spPr>
          <a:xfrm>
            <a:off x="6212621" y="2283765"/>
            <a:ext cx="4236423" cy="3046988"/>
          </a:xfrm>
          <a:prstGeom prst="rect">
            <a:avLst/>
          </a:prstGeom>
        </p:spPr>
        <p:txBody>
          <a:bodyPr wrap="square">
            <a:spAutoFit/>
          </a:bodyPr>
          <a:lstStyle/>
          <a:p>
            <a:pPr algn="just">
              <a:spcAft>
                <a:spcPts val="0"/>
              </a:spcAft>
            </a:pPr>
            <a:r>
              <a:rPr lang="en-US" altLang="zh-CN" sz="2400" kern="100" dirty="0">
                <a:solidFill>
                  <a:schemeClr val="accent1"/>
                </a:solidFill>
                <a:latin typeface="宋体" panose="02010600030101010101" pitchFamily="2" charset="-122"/>
                <a:ea typeface="宋体" panose="02010600030101010101" pitchFamily="2" charset="-122"/>
                <a:cs typeface="Times New Roman" panose="02020603050405020304" pitchFamily="18" charset="0"/>
              </a:rPr>
              <a:t>3</a:t>
            </a:r>
            <a:r>
              <a:rPr lang="zh-CN" altLang="en-US" sz="2400" kern="100" dirty="0">
                <a:solidFill>
                  <a:schemeClr val="accent1"/>
                </a:solidFill>
                <a:latin typeface="宋体" panose="02010600030101010101" pitchFamily="2" charset="-122"/>
                <a:ea typeface="宋体" panose="02010600030101010101" pitchFamily="2" charset="-122"/>
                <a:cs typeface="Times New Roman" panose="02020603050405020304" pitchFamily="18" charset="0"/>
              </a:rPr>
              <a:t>、作为开发代表，我期望每个测试用例只覆盖单一业务场景；</a:t>
            </a:r>
          </a:p>
          <a:p>
            <a:pPr algn="just">
              <a:spcAft>
                <a:spcPts val="0"/>
              </a:spcAft>
            </a:pPr>
            <a:r>
              <a:rPr lang="en-US" altLang="zh-CN" sz="2400" kern="100" dirty="0">
                <a:solidFill>
                  <a:schemeClr val="accent1"/>
                </a:solidFill>
                <a:latin typeface="宋体" panose="02010600030101010101" pitchFamily="2" charset="-122"/>
                <a:ea typeface="宋体" panose="02010600030101010101" pitchFamily="2" charset="-122"/>
                <a:cs typeface="Times New Roman" panose="02020603050405020304" pitchFamily="18" charset="0"/>
              </a:rPr>
              <a:t>4</a:t>
            </a:r>
            <a:r>
              <a:rPr lang="zh-CN" altLang="en-US" sz="2400" kern="100" dirty="0">
                <a:solidFill>
                  <a:schemeClr val="accent1"/>
                </a:solidFill>
                <a:latin typeface="宋体" panose="02010600030101010101" pitchFamily="2" charset="-122"/>
                <a:ea typeface="宋体" panose="02010600030101010101" pitchFamily="2" charset="-122"/>
                <a:cs typeface="Times New Roman" panose="02020603050405020304" pitchFamily="18" charset="0"/>
              </a:rPr>
              <a:t>、作为开发代表，我期望测试用例编码规范符合统一标准要求（方法命名：</a:t>
            </a:r>
            <a:r>
              <a:rPr lang="en-US" altLang="zh-CN" sz="2400" kern="100" dirty="0" err="1">
                <a:solidFill>
                  <a:schemeClr val="accent1"/>
                </a:solidFill>
                <a:latin typeface="宋体" panose="02010600030101010101" pitchFamily="2" charset="-122"/>
                <a:ea typeface="宋体" panose="02010600030101010101" pitchFamily="2" charset="-122"/>
                <a:cs typeface="Times New Roman" panose="02020603050405020304" pitchFamily="18" charset="0"/>
              </a:rPr>
              <a:t>should_xxx_when_xxx</a:t>
            </a:r>
            <a:r>
              <a:rPr lang="zh-CN" altLang="en-US" sz="2400" kern="100" dirty="0">
                <a:solidFill>
                  <a:schemeClr val="accent1"/>
                </a:solidFill>
                <a:latin typeface="宋体" panose="02010600030101010101" pitchFamily="2" charset="-122"/>
                <a:ea typeface="宋体" panose="02010600030101010101" pitchFamily="2" charset="-122"/>
                <a:cs typeface="Times New Roman" panose="02020603050405020304" pitchFamily="18" charset="0"/>
              </a:rPr>
              <a:t>、</a:t>
            </a:r>
            <a:r>
              <a:rPr lang="en-US" altLang="zh-CN" sz="2400" kern="100" dirty="0" err="1">
                <a:solidFill>
                  <a:schemeClr val="accent1"/>
                </a:solidFill>
                <a:latin typeface="宋体" panose="02010600030101010101" pitchFamily="2" charset="-122"/>
                <a:ea typeface="宋体" panose="02010600030101010101" pitchFamily="2" charset="-122"/>
                <a:cs typeface="Times New Roman" panose="02020603050405020304" pitchFamily="18" charset="0"/>
              </a:rPr>
              <a:t>EasyMock</a:t>
            </a:r>
            <a:r>
              <a:rPr lang="zh-CN" altLang="en-US" sz="2400" kern="100" dirty="0">
                <a:solidFill>
                  <a:schemeClr val="accent1"/>
                </a:solidFill>
                <a:latin typeface="宋体" panose="02010600030101010101" pitchFamily="2" charset="-122"/>
                <a:ea typeface="宋体" panose="02010600030101010101" pitchFamily="2" charset="-122"/>
                <a:cs typeface="Times New Roman" panose="02020603050405020304" pitchFamily="18" charset="0"/>
              </a:rPr>
              <a:t>使用）。</a:t>
            </a:r>
            <a:endParaRPr lang="en-US" altLang="zh-CN" sz="2400" kern="100" dirty="0">
              <a:solidFill>
                <a:schemeClr val="accent1"/>
              </a:solidFill>
              <a:latin typeface="宋体" panose="02010600030101010101" pitchFamily="2" charset="-122"/>
              <a:ea typeface="宋体" panose="02010600030101010101" pitchFamily="2" charset="-122"/>
              <a:cs typeface="Times New Roman" panose="02020603050405020304" pitchFamily="18" charset="0"/>
            </a:endParaRPr>
          </a:p>
        </p:txBody>
      </p:sp>
      <p:sp>
        <p:nvSpPr>
          <p:cNvPr id="8" name="矩形 7"/>
          <p:cNvSpPr/>
          <p:nvPr/>
        </p:nvSpPr>
        <p:spPr>
          <a:xfrm>
            <a:off x="8671930" y="24645"/>
            <a:ext cx="3395782" cy="1139398"/>
          </a:xfrm>
          <a:prstGeom prst="rect">
            <a:avLst/>
          </a:prstGeom>
          <a:noFill/>
          <a:ln>
            <a:solidFill>
              <a:srgbClr val="4097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accent5">
                    <a:lumMod val="60000"/>
                    <a:lumOff val="40000"/>
                  </a:schemeClr>
                </a:solidFill>
                <a:latin typeface="楷体" panose="02010609060101010101" pitchFamily="49" charset="-122"/>
                <a:ea typeface="楷体" panose="02010609060101010101" pitchFamily="49" charset="-122"/>
              </a:rPr>
              <a:t> 开发人：鬲梦  马蓉</a:t>
            </a:r>
          </a:p>
        </p:txBody>
      </p:sp>
    </p:spTree>
  </p:cSld>
  <p:clrMapOvr>
    <a:masterClrMapping/>
  </p:clrMapOvr>
  <mc:AlternateContent xmlns:mc="http://schemas.openxmlformats.org/markup-compatibility/2006" xmlns:p14="http://schemas.microsoft.com/office/powerpoint/2010/main">
    <mc:Choice Requires="p14">
      <p:transition spd="slow" p14:dur="2000" advClick="0" advTm="1000">
        <p:split orient="vert"/>
      </p:transition>
    </mc:Choice>
    <mc:Fallback xmlns="">
      <p:transition spd="slow" advClick="0" advTm="100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0-#ppt_w/2"/>
                                          </p:val>
                                        </p:tav>
                                        <p:tav tm="100000">
                                          <p:val>
                                            <p:strVal val="#ppt_x"/>
                                          </p:val>
                                        </p:tav>
                                      </p:tavLst>
                                    </p:anim>
                                    <p:anim calcmode="lin" valueType="num">
                                      <p:cBhvr additive="base">
                                        <p:cTn id="12" dur="500" fill="hold"/>
                                        <p:tgtEl>
                                          <p:spTgt spid="6"/>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0-#ppt_w/2"/>
                                          </p:val>
                                        </p:tav>
                                        <p:tav tm="100000">
                                          <p:val>
                                            <p:strVal val="#ppt_x"/>
                                          </p:val>
                                        </p:tav>
                                      </p:tavLst>
                                    </p:anim>
                                    <p:anim calcmode="lin" valueType="num">
                                      <p:cBhvr additive="base">
                                        <p:cTn id="16" dur="500" fill="hold"/>
                                        <p:tgtEl>
                                          <p:spTgt spid="4"/>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0-#ppt_w/2"/>
                                          </p:val>
                                        </p:tav>
                                        <p:tav tm="100000">
                                          <p:val>
                                            <p:strVal val="#ppt_x"/>
                                          </p:val>
                                        </p:tav>
                                      </p:tavLst>
                                    </p:anim>
                                    <p:anim calcmode="lin" valueType="num">
                                      <p:cBhvr additive="base">
                                        <p:cTn id="20" dur="500" fill="hold"/>
                                        <p:tgtEl>
                                          <p:spTgt spid="10"/>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anim calcmode="lin" valueType="num">
                                      <p:cBhvr additive="base">
                                        <p:cTn id="23" dur="500" fill="hold"/>
                                        <p:tgtEl>
                                          <p:spTgt spid="19"/>
                                        </p:tgtEl>
                                        <p:attrNameLst>
                                          <p:attrName>ppt_x</p:attrName>
                                        </p:attrNameLst>
                                      </p:cBhvr>
                                      <p:tavLst>
                                        <p:tav tm="0">
                                          <p:val>
                                            <p:strVal val="0-#ppt_w/2"/>
                                          </p:val>
                                        </p:tav>
                                        <p:tav tm="100000">
                                          <p:val>
                                            <p:strVal val="#ppt_x"/>
                                          </p:val>
                                        </p:tav>
                                      </p:tavLst>
                                    </p:anim>
                                    <p:anim calcmode="lin" valueType="num">
                                      <p:cBhvr additive="base">
                                        <p:cTn id="24" dur="500" fill="hold"/>
                                        <p:tgtEl>
                                          <p:spTgt spid="19"/>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500" fill="hold"/>
                                        <p:tgtEl>
                                          <p:spTgt spid="8"/>
                                        </p:tgtEl>
                                        <p:attrNameLst>
                                          <p:attrName>ppt_x</p:attrName>
                                        </p:attrNameLst>
                                      </p:cBhvr>
                                      <p:tavLst>
                                        <p:tav tm="0">
                                          <p:val>
                                            <p:strVal val="0-#ppt_w/2"/>
                                          </p:val>
                                        </p:tav>
                                        <p:tav tm="100000">
                                          <p:val>
                                            <p:strVal val="#ppt_x"/>
                                          </p:val>
                                        </p:tav>
                                      </p:tavLst>
                                    </p:anim>
                                    <p:anim calcmode="lin" valueType="num">
                                      <p:cBhvr additive="base">
                                        <p:cTn id="28"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6" grpId="0" bldLvl="0" animBg="1"/>
      <p:bldP spid="4" grpId="0"/>
      <p:bldP spid="10" grpId="0"/>
      <p:bldP spid="19" grpId="0"/>
      <p:bldP spid="8" grpId="0" bldLvl="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5184" y="0"/>
            <a:ext cx="6096000" cy="6858000"/>
          </a:xfrm>
          <a:prstGeom prst="rect">
            <a:avLst/>
          </a:prstGeom>
          <a:solidFill>
            <a:srgbClr val="409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矩形 2"/>
          <p:cNvSpPr/>
          <p:nvPr/>
        </p:nvSpPr>
        <p:spPr>
          <a:xfrm>
            <a:off x="1581150" y="1790700"/>
            <a:ext cx="9029700" cy="3581400"/>
          </a:xfrm>
          <a:prstGeom prst="rect">
            <a:avLst/>
          </a:prstGeom>
          <a:noFill/>
          <a:ln>
            <a:solidFill>
              <a:srgbClr val="4AC1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2105025" y="1221001"/>
            <a:ext cx="3395782" cy="1139398"/>
          </a:xfrm>
          <a:prstGeom prst="rect">
            <a:avLst/>
          </a:prstGeom>
          <a:solidFill>
            <a:srgbClr val="4097B5"/>
          </a:solidFill>
          <a:ln>
            <a:solidFill>
              <a:srgbClr val="4097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2105025" y="1566706"/>
            <a:ext cx="6104172" cy="461665"/>
          </a:xfrm>
          <a:prstGeom prst="rect">
            <a:avLst/>
          </a:prstGeom>
          <a:noFill/>
        </p:spPr>
        <p:txBody>
          <a:bodyPr wrap="none" rtlCol="0">
            <a:spAutoFit/>
          </a:bodyPr>
          <a:lstStyle/>
          <a:p>
            <a:r>
              <a:rPr lang="en-US" altLang="zh-CN" sz="2400" dirty="0">
                <a:solidFill>
                  <a:schemeClr val="tx2"/>
                </a:solidFill>
                <a:latin typeface="方正书宋简体"/>
                <a:ea typeface="宋体" panose="02010600030101010101" pitchFamily="2" charset="-122"/>
              </a:rPr>
              <a:t>034-story </a:t>
            </a:r>
            <a:r>
              <a:rPr lang="zh-CN" altLang="en-US" sz="2400" dirty="0">
                <a:solidFill>
                  <a:schemeClr val="tx2"/>
                </a:solidFill>
                <a:latin typeface="方正书宋简体"/>
                <a:ea typeface="宋体" panose="02010600030101010101" pitchFamily="2" charset="-122"/>
              </a:rPr>
              <a:t>获取指定商品信息方法的</a:t>
            </a:r>
            <a:r>
              <a:rPr lang="en-US" altLang="zh-CN" sz="2400" dirty="0">
                <a:solidFill>
                  <a:schemeClr val="tx2"/>
                </a:solidFill>
                <a:latin typeface="方正书宋简体"/>
                <a:ea typeface="宋体" panose="02010600030101010101" pitchFamily="2" charset="-122"/>
              </a:rPr>
              <a:t>UT</a:t>
            </a:r>
            <a:r>
              <a:rPr lang="zh-CN" altLang="en-US" sz="2400" dirty="0">
                <a:solidFill>
                  <a:schemeClr val="tx2"/>
                </a:solidFill>
                <a:latin typeface="方正书宋简体"/>
                <a:ea typeface="宋体" panose="02010600030101010101" pitchFamily="2" charset="-122"/>
              </a:rPr>
              <a:t>测试</a:t>
            </a:r>
          </a:p>
        </p:txBody>
      </p:sp>
      <p:sp>
        <p:nvSpPr>
          <p:cNvPr id="10" name="矩形 9"/>
          <p:cNvSpPr/>
          <p:nvPr/>
        </p:nvSpPr>
        <p:spPr>
          <a:xfrm>
            <a:off x="1684704" y="2274904"/>
            <a:ext cx="4236423" cy="3416320"/>
          </a:xfrm>
          <a:prstGeom prst="rect">
            <a:avLst/>
          </a:prstGeom>
        </p:spPr>
        <p:txBody>
          <a:bodyPr wrap="square">
            <a:spAutoFit/>
          </a:bodyPr>
          <a:lstStyle/>
          <a:p>
            <a:pPr algn="just">
              <a:spcAft>
                <a:spcPts val="0"/>
              </a:spcAft>
            </a:pPr>
            <a:r>
              <a:rPr lang="en-US" altLang="zh-CN" sz="2400" kern="100" dirty="0">
                <a:solidFill>
                  <a:schemeClr val="bg1"/>
                </a:solidFill>
                <a:latin typeface="宋体" panose="02010600030101010101" pitchFamily="2" charset="-122"/>
                <a:ea typeface="宋体" panose="02010600030101010101" pitchFamily="2" charset="-122"/>
                <a:cs typeface="Times New Roman" panose="02020603050405020304" pitchFamily="18" charset="0"/>
              </a:rPr>
              <a:t>1</a:t>
            </a:r>
            <a:r>
              <a:rPr lang="zh-CN" altLang="en-US" sz="2400" kern="100" dirty="0">
                <a:solidFill>
                  <a:schemeClr val="bg1"/>
                </a:solidFill>
                <a:latin typeface="宋体" panose="02010600030101010101" pitchFamily="2" charset="-122"/>
                <a:ea typeface="宋体" panose="02010600030101010101" pitchFamily="2" charset="-122"/>
                <a:cs typeface="Times New Roman" panose="02020603050405020304" pitchFamily="18" charset="0"/>
              </a:rPr>
              <a:t>、作为开发代表，我期望对商品管理模块</a:t>
            </a:r>
            <a:r>
              <a:rPr lang="en-US" altLang="zh-CN" sz="2400" kern="100" dirty="0" err="1">
                <a:solidFill>
                  <a:schemeClr val="bg1"/>
                </a:solidFill>
                <a:latin typeface="宋体" panose="02010600030101010101" pitchFamily="2" charset="-122"/>
                <a:ea typeface="宋体" panose="02010600030101010101" pitchFamily="2" charset="-122"/>
                <a:cs typeface="Times New Roman" panose="02020603050405020304" pitchFamily="18" charset="0"/>
              </a:rPr>
              <a:t>ProductController</a:t>
            </a:r>
            <a:r>
              <a:rPr lang="zh-CN" altLang="en-US" sz="2400" kern="100" dirty="0">
                <a:solidFill>
                  <a:schemeClr val="bg1"/>
                </a:solidFill>
                <a:latin typeface="宋体" panose="02010600030101010101" pitchFamily="2" charset="-122"/>
                <a:ea typeface="宋体" panose="02010600030101010101" pitchFamily="2" charset="-122"/>
                <a:cs typeface="Times New Roman" panose="02020603050405020304" pitchFamily="18" charset="0"/>
              </a:rPr>
              <a:t>、的生成商品信息方法</a:t>
            </a:r>
            <a:r>
              <a:rPr lang="en-US" altLang="zh-CN" sz="2400" kern="100" dirty="0">
                <a:solidFill>
                  <a:schemeClr val="bg1"/>
                </a:solidFill>
                <a:latin typeface="宋体" panose="02010600030101010101" pitchFamily="2" charset="-122"/>
                <a:ea typeface="宋体" panose="02010600030101010101" pitchFamily="2" charset="-122"/>
                <a:cs typeface="Times New Roman" panose="02020603050405020304" pitchFamily="18" charset="0"/>
              </a:rPr>
              <a:t>insert()</a:t>
            </a:r>
            <a:r>
              <a:rPr lang="zh-CN" altLang="en-US" sz="2400" kern="100" dirty="0">
                <a:solidFill>
                  <a:schemeClr val="bg1"/>
                </a:solidFill>
                <a:latin typeface="宋体" panose="02010600030101010101" pitchFamily="2" charset="-122"/>
                <a:ea typeface="宋体" panose="02010600030101010101" pitchFamily="2" charset="-122"/>
                <a:cs typeface="Times New Roman" panose="02020603050405020304" pitchFamily="18" charset="0"/>
              </a:rPr>
              <a:t>的单元测试；</a:t>
            </a:r>
          </a:p>
          <a:p>
            <a:pPr algn="just">
              <a:spcAft>
                <a:spcPts val="0"/>
              </a:spcAft>
            </a:pPr>
            <a:r>
              <a:rPr lang="en-US" altLang="zh-CN" sz="2400" kern="100" dirty="0">
                <a:solidFill>
                  <a:schemeClr val="bg1"/>
                </a:solidFill>
                <a:latin typeface="宋体" panose="02010600030101010101" pitchFamily="2" charset="-122"/>
                <a:ea typeface="宋体" panose="02010600030101010101" pitchFamily="2" charset="-122"/>
                <a:cs typeface="Times New Roman" panose="02020603050405020304" pitchFamily="18" charset="0"/>
              </a:rPr>
              <a:t>2</a:t>
            </a:r>
            <a:r>
              <a:rPr lang="zh-CN" altLang="en-US" sz="2400" kern="100" dirty="0">
                <a:solidFill>
                  <a:schemeClr val="bg1"/>
                </a:solidFill>
                <a:latin typeface="宋体" panose="02010600030101010101" pitchFamily="2" charset="-122"/>
                <a:ea typeface="宋体" panose="02010600030101010101" pitchFamily="2" charset="-122"/>
                <a:cs typeface="Times New Roman" panose="02020603050405020304" pitchFamily="18" charset="0"/>
              </a:rPr>
              <a:t>、作为开发代表，我期望测试类放至到</a:t>
            </a:r>
            <a:r>
              <a:rPr lang="en-US" altLang="zh-CN" sz="2400" kern="100" dirty="0">
                <a:solidFill>
                  <a:schemeClr val="bg1"/>
                </a:solidFill>
                <a:latin typeface="宋体" panose="02010600030101010101" pitchFamily="2" charset="-122"/>
                <a:ea typeface="宋体" panose="02010600030101010101" pitchFamily="2" charset="-122"/>
                <a:cs typeface="Times New Roman" panose="02020603050405020304" pitchFamily="18" charset="0"/>
              </a:rPr>
              <a:t>Maven</a:t>
            </a:r>
            <a:r>
              <a:rPr lang="zh-CN" altLang="en-US" sz="2400" kern="100" dirty="0">
                <a:solidFill>
                  <a:schemeClr val="bg1"/>
                </a:solidFill>
                <a:latin typeface="宋体" panose="02010600030101010101" pitchFamily="2" charset="-122"/>
                <a:ea typeface="宋体" panose="02010600030101010101" pitchFamily="2" charset="-122"/>
                <a:cs typeface="Times New Roman" panose="02020603050405020304" pitchFamily="18" charset="0"/>
              </a:rPr>
              <a:t>工程以下目录中：</a:t>
            </a:r>
            <a:r>
              <a:rPr lang="en-US" altLang="zh-CN" sz="2400" kern="100" dirty="0" err="1">
                <a:solidFill>
                  <a:schemeClr val="bg1"/>
                </a:solidFill>
                <a:latin typeface="宋体" panose="02010600030101010101" pitchFamily="2" charset="-122"/>
                <a:ea typeface="宋体" panose="02010600030101010101" pitchFamily="2" charset="-122"/>
                <a:cs typeface="Times New Roman" panose="02020603050405020304" pitchFamily="18" charset="0"/>
              </a:rPr>
              <a:t>src</a:t>
            </a:r>
            <a:r>
              <a:rPr lang="en-US" altLang="zh-CN" sz="2400" kern="100" dirty="0">
                <a:solidFill>
                  <a:schemeClr val="bg1"/>
                </a:solidFill>
                <a:latin typeface="宋体" panose="02010600030101010101" pitchFamily="2" charset="-122"/>
                <a:ea typeface="宋体" panose="02010600030101010101" pitchFamily="2" charset="-122"/>
                <a:cs typeface="Times New Roman" panose="02020603050405020304" pitchFamily="18" charset="0"/>
              </a:rPr>
              <a:t>/test/java</a:t>
            </a:r>
            <a:r>
              <a:rPr lang="zh-CN" altLang="en-US" sz="2400" kern="100" dirty="0">
                <a:solidFill>
                  <a:schemeClr val="bg1"/>
                </a:solidFill>
                <a:latin typeface="宋体" panose="02010600030101010101" pitchFamily="2" charset="-122"/>
                <a:ea typeface="宋体" panose="02010600030101010101" pitchFamily="2" charset="-122"/>
                <a:cs typeface="Times New Roman" panose="02020603050405020304" pitchFamily="18" charset="0"/>
              </a:rPr>
              <a:t>；</a:t>
            </a:r>
          </a:p>
          <a:p>
            <a:pPr algn="just">
              <a:spcAft>
                <a:spcPts val="0"/>
              </a:spcAft>
            </a:pPr>
            <a:endParaRPr lang="zh-CN" altLang="en-US" sz="2400" kern="100" dirty="0">
              <a:solidFill>
                <a:schemeClr val="bg1"/>
              </a:solidFill>
              <a:latin typeface="思源黑体旧字形 ExtraLight" panose="020B0200000000000000" pitchFamily="34" charset="-128"/>
              <a:ea typeface="思源黑体旧字形 ExtraLight" panose="020B0200000000000000" pitchFamily="34" charset="-128"/>
              <a:cs typeface="Times New Roman" panose="02020603050405020304" pitchFamily="18" charset="0"/>
            </a:endParaRPr>
          </a:p>
        </p:txBody>
      </p:sp>
      <p:sp>
        <p:nvSpPr>
          <p:cNvPr id="19" name="矩形 18"/>
          <p:cNvSpPr/>
          <p:nvPr/>
        </p:nvSpPr>
        <p:spPr>
          <a:xfrm>
            <a:off x="6212621" y="2283765"/>
            <a:ext cx="4236423" cy="3046988"/>
          </a:xfrm>
          <a:prstGeom prst="rect">
            <a:avLst/>
          </a:prstGeom>
        </p:spPr>
        <p:txBody>
          <a:bodyPr wrap="square">
            <a:spAutoFit/>
          </a:bodyPr>
          <a:lstStyle/>
          <a:p>
            <a:pPr algn="just">
              <a:spcAft>
                <a:spcPts val="0"/>
              </a:spcAft>
            </a:pPr>
            <a:r>
              <a:rPr lang="en-US" altLang="zh-CN" sz="2400" kern="100" dirty="0">
                <a:solidFill>
                  <a:schemeClr val="accent1"/>
                </a:solidFill>
                <a:latin typeface="宋体" panose="02010600030101010101" pitchFamily="2" charset="-122"/>
                <a:ea typeface="宋体" panose="02010600030101010101" pitchFamily="2" charset="-122"/>
                <a:cs typeface="Times New Roman" panose="02020603050405020304" pitchFamily="18" charset="0"/>
              </a:rPr>
              <a:t>3</a:t>
            </a:r>
            <a:r>
              <a:rPr lang="zh-CN" altLang="en-US" sz="2400" kern="100" dirty="0">
                <a:solidFill>
                  <a:schemeClr val="accent1"/>
                </a:solidFill>
                <a:latin typeface="宋体" panose="02010600030101010101" pitchFamily="2" charset="-122"/>
                <a:ea typeface="宋体" panose="02010600030101010101" pitchFamily="2" charset="-122"/>
                <a:cs typeface="Times New Roman" panose="02020603050405020304" pitchFamily="18" charset="0"/>
              </a:rPr>
              <a:t>、作为开发代表，我期望每个测试用例只覆盖单一业务场景；</a:t>
            </a:r>
          </a:p>
          <a:p>
            <a:pPr algn="just">
              <a:spcAft>
                <a:spcPts val="0"/>
              </a:spcAft>
            </a:pPr>
            <a:r>
              <a:rPr lang="en-US" altLang="zh-CN" sz="2400" kern="100" dirty="0">
                <a:solidFill>
                  <a:schemeClr val="accent1"/>
                </a:solidFill>
                <a:latin typeface="宋体" panose="02010600030101010101" pitchFamily="2" charset="-122"/>
                <a:ea typeface="宋体" panose="02010600030101010101" pitchFamily="2" charset="-122"/>
                <a:cs typeface="Times New Roman" panose="02020603050405020304" pitchFamily="18" charset="0"/>
              </a:rPr>
              <a:t>4</a:t>
            </a:r>
            <a:r>
              <a:rPr lang="zh-CN" altLang="en-US" sz="2400" kern="100" dirty="0">
                <a:solidFill>
                  <a:schemeClr val="accent1"/>
                </a:solidFill>
                <a:latin typeface="宋体" panose="02010600030101010101" pitchFamily="2" charset="-122"/>
                <a:ea typeface="宋体" panose="02010600030101010101" pitchFamily="2" charset="-122"/>
                <a:cs typeface="Times New Roman" panose="02020603050405020304" pitchFamily="18" charset="0"/>
              </a:rPr>
              <a:t>、作为开发代表，我期望测试用例编码规范符合统一标准要求（方法命名：</a:t>
            </a:r>
            <a:r>
              <a:rPr lang="en-US" altLang="zh-CN" sz="2400" kern="100" dirty="0" err="1">
                <a:solidFill>
                  <a:schemeClr val="accent1"/>
                </a:solidFill>
                <a:latin typeface="宋体" panose="02010600030101010101" pitchFamily="2" charset="-122"/>
                <a:ea typeface="宋体" panose="02010600030101010101" pitchFamily="2" charset="-122"/>
                <a:cs typeface="Times New Roman" panose="02020603050405020304" pitchFamily="18" charset="0"/>
              </a:rPr>
              <a:t>should_xxx_when_xxx</a:t>
            </a:r>
            <a:r>
              <a:rPr lang="zh-CN" altLang="en-US" sz="2400" kern="100" dirty="0">
                <a:solidFill>
                  <a:schemeClr val="accent1"/>
                </a:solidFill>
                <a:latin typeface="宋体" panose="02010600030101010101" pitchFamily="2" charset="-122"/>
                <a:ea typeface="宋体" panose="02010600030101010101" pitchFamily="2" charset="-122"/>
                <a:cs typeface="Times New Roman" panose="02020603050405020304" pitchFamily="18" charset="0"/>
              </a:rPr>
              <a:t>、</a:t>
            </a:r>
            <a:r>
              <a:rPr lang="en-US" altLang="zh-CN" sz="2400" kern="100" dirty="0" err="1">
                <a:solidFill>
                  <a:schemeClr val="accent1"/>
                </a:solidFill>
                <a:latin typeface="宋体" panose="02010600030101010101" pitchFamily="2" charset="-122"/>
                <a:ea typeface="宋体" panose="02010600030101010101" pitchFamily="2" charset="-122"/>
                <a:cs typeface="Times New Roman" panose="02020603050405020304" pitchFamily="18" charset="0"/>
              </a:rPr>
              <a:t>EasyMock</a:t>
            </a:r>
            <a:r>
              <a:rPr lang="zh-CN" altLang="en-US" sz="2400" kern="100" dirty="0">
                <a:solidFill>
                  <a:schemeClr val="accent1"/>
                </a:solidFill>
                <a:latin typeface="宋体" panose="02010600030101010101" pitchFamily="2" charset="-122"/>
                <a:ea typeface="宋体" panose="02010600030101010101" pitchFamily="2" charset="-122"/>
                <a:cs typeface="Times New Roman" panose="02020603050405020304" pitchFamily="18" charset="0"/>
              </a:rPr>
              <a:t>使用）。</a:t>
            </a:r>
            <a:endParaRPr lang="en-US" altLang="zh-CN" sz="2400" kern="100" dirty="0">
              <a:solidFill>
                <a:schemeClr val="accent1"/>
              </a:solidFill>
              <a:latin typeface="宋体" panose="02010600030101010101" pitchFamily="2" charset="-122"/>
              <a:ea typeface="宋体" panose="02010600030101010101" pitchFamily="2" charset="-122"/>
              <a:cs typeface="Times New Roman" panose="02020603050405020304" pitchFamily="18" charset="0"/>
            </a:endParaRPr>
          </a:p>
        </p:txBody>
      </p:sp>
      <p:sp>
        <p:nvSpPr>
          <p:cNvPr id="8" name="矩形 7"/>
          <p:cNvSpPr/>
          <p:nvPr/>
        </p:nvSpPr>
        <p:spPr>
          <a:xfrm>
            <a:off x="8663053" y="0"/>
            <a:ext cx="3395782" cy="1139398"/>
          </a:xfrm>
          <a:prstGeom prst="rect">
            <a:avLst/>
          </a:prstGeom>
          <a:noFill/>
          <a:ln>
            <a:solidFill>
              <a:srgbClr val="4097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accent5">
                    <a:lumMod val="60000"/>
                    <a:lumOff val="40000"/>
                  </a:schemeClr>
                </a:solidFill>
                <a:latin typeface="楷体" panose="02010609060101010101" pitchFamily="49" charset="-122"/>
                <a:ea typeface="楷体" panose="02010609060101010101" pitchFamily="49" charset="-122"/>
              </a:rPr>
              <a:t>开发人：魏蓓蓓 刘新新</a:t>
            </a:r>
          </a:p>
        </p:txBody>
      </p:sp>
    </p:spTree>
  </p:cSld>
  <p:clrMapOvr>
    <a:masterClrMapping/>
  </p:clrMapOvr>
  <mc:AlternateContent xmlns:mc="http://schemas.openxmlformats.org/markup-compatibility/2006" xmlns:p14="http://schemas.microsoft.com/office/powerpoint/2010/main">
    <mc:Choice Requires="p14">
      <p:transition spd="slow" p14:dur="2000" advClick="0" advTm="1000">
        <p:split orient="vert"/>
      </p:transition>
    </mc:Choice>
    <mc:Fallback xmlns="">
      <p:transition spd="slow" advClick="0" advTm="100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0-#ppt_w/2"/>
                                          </p:val>
                                        </p:tav>
                                        <p:tav tm="100000">
                                          <p:val>
                                            <p:strVal val="#ppt_x"/>
                                          </p:val>
                                        </p:tav>
                                      </p:tavLst>
                                    </p:anim>
                                    <p:anim calcmode="lin" valueType="num">
                                      <p:cBhvr additive="base">
                                        <p:cTn id="12" dur="500" fill="hold"/>
                                        <p:tgtEl>
                                          <p:spTgt spid="6"/>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0-#ppt_w/2"/>
                                          </p:val>
                                        </p:tav>
                                        <p:tav tm="100000">
                                          <p:val>
                                            <p:strVal val="#ppt_x"/>
                                          </p:val>
                                        </p:tav>
                                      </p:tavLst>
                                    </p:anim>
                                    <p:anim calcmode="lin" valueType="num">
                                      <p:cBhvr additive="base">
                                        <p:cTn id="16" dur="500" fill="hold"/>
                                        <p:tgtEl>
                                          <p:spTgt spid="4"/>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0-#ppt_w/2"/>
                                          </p:val>
                                        </p:tav>
                                        <p:tav tm="100000">
                                          <p:val>
                                            <p:strVal val="#ppt_x"/>
                                          </p:val>
                                        </p:tav>
                                      </p:tavLst>
                                    </p:anim>
                                    <p:anim calcmode="lin" valueType="num">
                                      <p:cBhvr additive="base">
                                        <p:cTn id="20" dur="500" fill="hold"/>
                                        <p:tgtEl>
                                          <p:spTgt spid="10"/>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anim calcmode="lin" valueType="num">
                                      <p:cBhvr additive="base">
                                        <p:cTn id="23" dur="500" fill="hold"/>
                                        <p:tgtEl>
                                          <p:spTgt spid="19"/>
                                        </p:tgtEl>
                                        <p:attrNameLst>
                                          <p:attrName>ppt_x</p:attrName>
                                        </p:attrNameLst>
                                      </p:cBhvr>
                                      <p:tavLst>
                                        <p:tav tm="0">
                                          <p:val>
                                            <p:strVal val="0-#ppt_w/2"/>
                                          </p:val>
                                        </p:tav>
                                        <p:tav tm="100000">
                                          <p:val>
                                            <p:strVal val="#ppt_x"/>
                                          </p:val>
                                        </p:tav>
                                      </p:tavLst>
                                    </p:anim>
                                    <p:anim calcmode="lin" valueType="num">
                                      <p:cBhvr additive="base">
                                        <p:cTn id="24" dur="500" fill="hold"/>
                                        <p:tgtEl>
                                          <p:spTgt spid="19"/>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500" fill="hold"/>
                                        <p:tgtEl>
                                          <p:spTgt spid="8"/>
                                        </p:tgtEl>
                                        <p:attrNameLst>
                                          <p:attrName>ppt_x</p:attrName>
                                        </p:attrNameLst>
                                      </p:cBhvr>
                                      <p:tavLst>
                                        <p:tav tm="0">
                                          <p:val>
                                            <p:strVal val="0-#ppt_w/2"/>
                                          </p:val>
                                        </p:tav>
                                        <p:tav tm="100000">
                                          <p:val>
                                            <p:strVal val="#ppt_x"/>
                                          </p:val>
                                        </p:tav>
                                      </p:tavLst>
                                    </p:anim>
                                    <p:anim calcmode="lin" valueType="num">
                                      <p:cBhvr additive="base">
                                        <p:cTn id="28"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6" grpId="0" bldLvl="0" animBg="1"/>
      <p:bldP spid="4" grpId="0"/>
      <p:bldP spid="10" grpId="0"/>
      <p:bldP spid="19" grpId="0"/>
      <p:bldP spid="8" grpId="0" bldLvl="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FCD85999-7C6B-4FF6-B3F4-6E97728D1874}"/>
              </a:ext>
            </a:extLst>
          </p:cNvPr>
          <p:cNvPicPr>
            <a:picLocks noChangeAspect="1"/>
          </p:cNvPicPr>
          <p:nvPr/>
        </p:nvPicPr>
        <p:blipFill rotWithShape="1">
          <a:blip r:embed="rId3">
            <a:extLst>
              <a:ext uri="{28A0092B-C50C-407E-A947-70E740481C1C}">
                <a14:useLocalDpi xmlns:a14="http://schemas.microsoft.com/office/drawing/2010/main" val="0"/>
              </a:ext>
            </a:extLst>
          </a:blip>
          <a:srcRect l="1666" t="49539" r="107" b="37636"/>
          <a:stretch/>
        </p:blipFill>
        <p:spPr>
          <a:xfrm>
            <a:off x="-18818" y="4466491"/>
            <a:ext cx="12210817" cy="2391509"/>
          </a:xfrm>
          <a:prstGeom prst="rect">
            <a:avLst/>
          </a:prstGeom>
        </p:spPr>
      </p:pic>
      <p:sp>
        <p:nvSpPr>
          <p:cNvPr id="13" name="椭圆 12">
            <a:extLst>
              <a:ext uri="{FF2B5EF4-FFF2-40B4-BE49-F238E27FC236}">
                <a16:creationId xmlns:a16="http://schemas.microsoft.com/office/drawing/2014/main" id="{61CBD15C-1FB9-4D4C-9AE7-4C7FE65BEE35}"/>
              </a:ext>
            </a:extLst>
          </p:cNvPr>
          <p:cNvSpPr/>
          <p:nvPr/>
        </p:nvSpPr>
        <p:spPr>
          <a:xfrm>
            <a:off x="349277" y="736441"/>
            <a:ext cx="738554" cy="738554"/>
          </a:xfrm>
          <a:prstGeom prst="ellipse">
            <a:avLst/>
          </a:prstGeom>
          <a:pattFill prst="pct90">
            <a:fgClr>
              <a:srgbClr val="70B0C9"/>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1CAD2367-2278-4C25-829F-52E2C1617311}"/>
              </a:ext>
            </a:extLst>
          </p:cNvPr>
          <p:cNvSpPr txBox="1"/>
          <p:nvPr/>
        </p:nvSpPr>
        <p:spPr>
          <a:xfrm>
            <a:off x="522463" y="879185"/>
            <a:ext cx="1415772" cy="461665"/>
          </a:xfrm>
          <a:prstGeom prst="rect">
            <a:avLst/>
          </a:prstGeom>
          <a:noFill/>
        </p:spPr>
        <p:txBody>
          <a:bodyPr wrap="square" rtlCol="0">
            <a:spAutoFit/>
          </a:bodyPr>
          <a:lstStyle/>
          <a:p>
            <a:r>
              <a:rPr lang="en-US" altLang="zh-CN" sz="2400" dirty="0">
                <a:solidFill>
                  <a:schemeClr val="bg1"/>
                </a:solidFill>
                <a:latin typeface="思源黑体旧字形 ExtraLight" panose="020B0200000000000000" pitchFamily="34" charset="-128"/>
                <a:ea typeface="思源黑体旧字形 ExtraLight" panose="020B0200000000000000" pitchFamily="34" charset="-128"/>
              </a:rPr>
              <a:t>1</a:t>
            </a:r>
            <a:endParaRPr lang="zh-CN" altLang="en-US" sz="2400" dirty="0">
              <a:solidFill>
                <a:srgbClr val="0869B6"/>
              </a:solidFill>
              <a:latin typeface="思源黑体旧字形 ExtraLight" panose="020B0200000000000000" pitchFamily="34" charset="-128"/>
              <a:ea typeface="思源黑体旧字形 ExtraLight" panose="020B0200000000000000" pitchFamily="34" charset="-128"/>
            </a:endParaRPr>
          </a:p>
        </p:txBody>
      </p:sp>
      <p:sp>
        <p:nvSpPr>
          <p:cNvPr id="15" name="文本框 14">
            <a:extLst>
              <a:ext uri="{FF2B5EF4-FFF2-40B4-BE49-F238E27FC236}">
                <a16:creationId xmlns:a16="http://schemas.microsoft.com/office/drawing/2014/main" id="{D47848C9-AE47-485C-8D1A-CF0FC76CA787}"/>
              </a:ext>
            </a:extLst>
          </p:cNvPr>
          <p:cNvSpPr txBox="1"/>
          <p:nvPr/>
        </p:nvSpPr>
        <p:spPr>
          <a:xfrm>
            <a:off x="214784" y="1704849"/>
            <a:ext cx="1812826" cy="1477328"/>
          </a:xfrm>
          <a:prstGeom prst="rect">
            <a:avLst/>
          </a:prstGeom>
          <a:noFill/>
        </p:spPr>
        <p:txBody>
          <a:bodyPr wrap="square" rtlCol="0">
            <a:spAutoFit/>
          </a:bodyPr>
          <a:lstStyle/>
          <a:p>
            <a:r>
              <a:rPr lang="en-US" altLang="zh-CN" dirty="0" err="1">
                <a:solidFill>
                  <a:srgbClr val="0869B6"/>
                </a:solidFill>
                <a:latin typeface="宋体" panose="02010600030101010101" pitchFamily="2" charset="-122"/>
                <a:ea typeface="宋体" panose="02010600030101010101" pitchFamily="2" charset="-122"/>
              </a:rPr>
              <a:t>nullpoint</a:t>
            </a:r>
            <a:r>
              <a:rPr lang="en-US" altLang="zh-CN" dirty="0">
                <a:solidFill>
                  <a:srgbClr val="0869B6"/>
                </a:solidFill>
                <a:latin typeface="宋体" panose="02010600030101010101" pitchFamily="2" charset="-122"/>
                <a:ea typeface="宋体" panose="02010600030101010101" pitchFamily="2" charset="-122"/>
              </a:rPr>
              <a:t>——</a:t>
            </a:r>
            <a:r>
              <a:rPr lang="zh-CN" altLang="en-US" dirty="0">
                <a:solidFill>
                  <a:srgbClr val="0869B6"/>
                </a:solidFill>
                <a:latin typeface="宋体" panose="02010600030101010101" pitchFamily="2" charset="-122"/>
                <a:ea typeface="宋体" panose="02010600030101010101" pitchFamily="2" charset="-122"/>
              </a:rPr>
              <a:t>漏了</a:t>
            </a:r>
            <a:r>
              <a:rPr lang="en-US" altLang="zh-CN" dirty="0">
                <a:solidFill>
                  <a:srgbClr val="0869B6"/>
                </a:solidFill>
                <a:latin typeface="宋体" panose="02010600030101010101" pitchFamily="2" charset="-122"/>
                <a:ea typeface="宋体" panose="02010600030101010101" pitchFamily="2" charset="-122"/>
              </a:rPr>
              <a:t>private </a:t>
            </a:r>
            <a:r>
              <a:rPr lang="en-US" altLang="zh-CN" dirty="0" err="1">
                <a:solidFill>
                  <a:srgbClr val="0869B6"/>
                </a:solidFill>
                <a:latin typeface="宋体" panose="02010600030101010101" pitchFamily="2" charset="-122"/>
                <a:ea typeface="宋体" panose="02010600030101010101" pitchFamily="2" charset="-122"/>
              </a:rPr>
              <a:t>MockHttpSession</a:t>
            </a:r>
            <a:r>
              <a:rPr lang="en-US" altLang="zh-CN" dirty="0">
                <a:solidFill>
                  <a:srgbClr val="0869B6"/>
                </a:solidFill>
                <a:latin typeface="宋体" panose="02010600030101010101" pitchFamily="2" charset="-122"/>
                <a:ea typeface="宋体" panose="02010600030101010101" pitchFamily="2" charset="-122"/>
              </a:rPr>
              <a:t> session = null</a:t>
            </a:r>
          </a:p>
        </p:txBody>
      </p:sp>
      <p:sp>
        <p:nvSpPr>
          <p:cNvPr id="17" name="椭圆 16">
            <a:extLst>
              <a:ext uri="{FF2B5EF4-FFF2-40B4-BE49-F238E27FC236}">
                <a16:creationId xmlns:a16="http://schemas.microsoft.com/office/drawing/2014/main" id="{A7679CE1-AE9E-44DB-85FE-A3736BB78006}"/>
              </a:ext>
            </a:extLst>
          </p:cNvPr>
          <p:cNvSpPr/>
          <p:nvPr/>
        </p:nvSpPr>
        <p:spPr>
          <a:xfrm>
            <a:off x="2244198" y="718660"/>
            <a:ext cx="738554" cy="738554"/>
          </a:xfrm>
          <a:prstGeom prst="ellipse">
            <a:avLst/>
          </a:prstGeom>
          <a:pattFill prst="pct90">
            <a:fgClr>
              <a:srgbClr val="70B0C9"/>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a:extLst>
              <a:ext uri="{FF2B5EF4-FFF2-40B4-BE49-F238E27FC236}">
                <a16:creationId xmlns:a16="http://schemas.microsoft.com/office/drawing/2014/main" id="{EACFF086-15A1-4568-A452-1B3393326EAC}"/>
              </a:ext>
            </a:extLst>
          </p:cNvPr>
          <p:cNvSpPr txBox="1"/>
          <p:nvPr/>
        </p:nvSpPr>
        <p:spPr>
          <a:xfrm>
            <a:off x="2448288" y="874886"/>
            <a:ext cx="1415772" cy="461665"/>
          </a:xfrm>
          <a:prstGeom prst="rect">
            <a:avLst/>
          </a:prstGeom>
          <a:noFill/>
        </p:spPr>
        <p:txBody>
          <a:bodyPr wrap="square" rtlCol="0">
            <a:spAutoFit/>
          </a:bodyPr>
          <a:lstStyle/>
          <a:p>
            <a:r>
              <a:rPr lang="en-US" altLang="zh-CN" sz="2400" dirty="0">
                <a:solidFill>
                  <a:schemeClr val="bg1"/>
                </a:solidFill>
                <a:latin typeface="思源黑体旧字形 ExtraLight" panose="020B0200000000000000" pitchFamily="34" charset="-128"/>
                <a:ea typeface="思源黑体旧字形 ExtraLight" panose="020B0200000000000000" pitchFamily="34" charset="-128"/>
              </a:rPr>
              <a:t>2</a:t>
            </a:r>
            <a:endParaRPr lang="zh-CN" altLang="en-US" sz="2400" dirty="0">
              <a:solidFill>
                <a:srgbClr val="0869B6"/>
              </a:solidFill>
              <a:latin typeface="思源黑体旧字形 ExtraLight" panose="020B0200000000000000" pitchFamily="34" charset="-128"/>
              <a:ea typeface="思源黑体旧字形 ExtraLight" panose="020B0200000000000000" pitchFamily="34" charset="-128"/>
            </a:endParaRPr>
          </a:p>
        </p:txBody>
      </p:sp>
      <p:sp>
        <p:nvSpPr>
          <p:cNvPr id="19" name="文本框 18">
            <a:extLst>
              <a:ext uri="{FF2B5EF4-FFF2-40B4-BE49-F238E27FC236}">
                <a16:creationId xmlns:a16="http://schemas.microsoft.com/office/drawing/2014/main" id="{1071C641-B262-468A-A57C-18673FB4E1C3}"/>
              </a:ext>
            </a:extLst>
          </p:cNvPr>
          <p:cNvSpPr txBox="1"/>
          <p:nvPr/>
        </p:nvSpPr>
        <p:spPr>
          <a:xfrm>
            <a:off x="2192093" y="1746831"/>
            <a:ext cx="1812826" cy="2585323"/>
          </a:xfrm>
          <a:prstGeom prst="rect">
            <a:avLst/>
          </a:prstGeom>
          <a:noFill/>
        </p:spPr>
        <p:txBody>
          <a:bodyPr wrap="square" rtlCol="0">
            <a:spAutoFit/>
          </a:bodyPr>
          <a:lstStyle/>
          <a:p>
            <a:r>
              <a:rPr lang="zh-CN" altLang="en-US" dirty="0">
                <a:solidFill>
                  <a:srgbClr val="0869B6"/>
                </a:solidFill>
                <a:latin typeface="宋体" panose="02010600030101010101" pitchFamily="2" charset="-122"/>
                <a:ea typeface="宋体" panose="02010600030101010101" pitchFamily="2" charset="-122"/>
              </a:rPr>
              <a:t>期待值和实际不等</a:t>
            </a:r>
            <a:r>
              <a:rPr lang="en-US" altLang="zh-CN" dirty="0">
                <a:solidFill>
                  <a:srgbClr val="0869B6"/>
                </a:solidFill>
                <a:latin typeface="宋体" panose="02010600030101010101" pitchFamily="2" charset="-122"/>
                <a:ea typeface="宋体" panose="02010600030101010101" pitchFamily="2" charset="-122"/>
              </a:rPr>
              <a:t>——</a:t>
            </a:r>
          </a:p>
          <a:p>
            <a:r>
              <a:rPr lang="zh-CN" altLang="en-US" dirty="0">
                <a:solidFill>
                  <a:srgbClr val="0869B6"/>
                </a:solidFill>
                <a:latin typeface="宋体" panose="02010600030101010101" pitchFamily="2" charset="-122"/>
                <a:ea typeface="宋体" panose="02010600030101010101" pitchFamily="2" charset="-122"/>
              </a:rPr>
              <a:t>少了一遍</a:t>
            </a:r>
            <a:r>
              <a:rPr lang="en-US" altLang="zh-CN" dirty="0" err="1">
                <a:solidFill>
                  <a:srgbClr val="0869B6"/>
                </a:solidFill>
                <a:latin typeface="宋体" panose="02010600030101010101" pitchFamily="2" charset="-122"/>
                <a:ea typeface="宋体" panose="02010600030101010101" pitchFamily="2" charset="-122"/>
              </a:rPr>
              <a:t>EasyMock.expect</a:t>
            </a:r>
            <a:r>
              <a:rPr lang="en-US" altLang="zh-CN" dirty="0">
                <a:solidFill>
                  <a:srgbClr val="0869B6"/>
                </a:solidFill>
                <a:latin typeface="宋体" panose="02010600030101010101" pitchFamily="2" charset="-122"/>
                <a:ea typeface="宋体" panose="02010600030101010101" pitchFamily="2" charset="-122"/>
              </a:rPr>
              <a:t>(</a:t>
            </a:r>
            <a:r>
              <a:rPr lang="en-US" altLang="zh-CN" dirty="0" err="1">
                <a:solidFill>
                  <a:srgbClr val="0869B6"/>
                </a:solidFill>
                <a:latin typeface="宋体" panose="02010600030101010101" pitchFamily="2" charset="-122"/>
                <a:ea typeface="宋体" panose="02010600030101010101" pitchFamily="2" charset="-122"/>
              </a:rPr>
              <a:t>productModel.getMaxProductId</a:t>
            </a:r>
            <a:r>
              <a:rPr lang="en-US" altLang="zh-CN" dirty="0">
                <a:solidFill>
                  <a:srgbClr val="0869B6"/>
                </a:solidFill>
                <a:latin typeface="宋体" panose="02010600030101010101" pitchFamily="2" charset="-122"/>
                <a:ea typeface="宋体" panose="02010600030101010101" pitchFamily="2" charset="-122"/>
              </a:rPr>
              <a:t>()).</a:t>
            </a:r>
            <a:r>
              <a:rPr lang="en-US" altLang="zh-CN" dirty="0" err="1">
                <a:solidFill>
                  <a:srgbClr val="0869B6"/>
                </a:solidFill>
                <a:latin typeface="宋体" panose="02010600030101010101" pitchFamily="2" charset="-122"/>
                <a:ea typeface="宋体" panose="02010600030101010101" pitchFamily="2" charset="-122"/>
              </a:rPr>
              <a:t>andReturn</a:t>
            </a:r>
            <a:r>
              <a:rPr lang="en-US" altLang="zh-CN" dirty="0">
                <a:solidFill>
                  <a:srgbClr val="0869B6"/>
                </a:solidFill>
                <a:latin typeface="宋体" panose="02010600030101010101" pitchFamily="2" charset="-122"/>
                <a:ea typeface="宋体" panose="02010600030101010101" pitchFamily="2" charset="-122"/>
              </a:rPr>
              <a:t>(new Product())</a:t>
            </a:r>
          </a:p>
        </p:txBody>
      </p:sp>
      <p:sp>
        <p:nvSpPr>
          <p:cNvPr id="20" name="椭圆 19">
            <a:extLst>
              <a:ext uri="{FF2B5EF4-FFF2-40B4-BE49-F238E27FC236}">
                <a16:creationId xmlns:a16="http://schemas.microsoft.com/office/drawing/2014/main" id="{01A260AB-6FB9-46F0-ACCD-D345EA60BC21}"/>
              </a:ext>
            </a:extLst>
          </p:cNvPr>
          <p:cNvSpPr/>
          <p:nvPr/>
        </p:nvSpPr>
        <p:spPr>
          <a:xfrm>
            <a:off x="4337337" y="713237"/>
            <a:ext cx="738554" cy="738554"/>
          </a:xfrm>
          <a:prstGeom prst="ellipse">
            <a:avLst/>
          </a:prstGeom>
          <a:pattFill prst="pct90">
            <a:fgClr>
              <a:srgbClr val="70B0C9"/>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a:extLst>
              <a:ext uri="{FF2B5EF4-FFF2-40B4-BE49-F238E27FC236}">
                <a16:creationId xmlns:a16="http://schemas.microsoft.com/office/drawing/2014/main" id="{772EA971-9814-4F98-B524-473EC6E2EE11}"/>
              </a:ext>
            </a:extLst>
          </p:cNvPr>
          <p:cNvSpPr txBox="1"/>
          <p:nvPr/>
        </p:nvSpPr>
        <p:spPr>
          <a:xfrm>
            <a:off x="4559488" y="887915"/>
            <a:ext cx="1415772" cy="461665"/>
          </a:xfrm>
          <a:prstGeom prst="rect">
            <a:avLst/>
          </a:prstGeom>
          <a:noFill/>
        </p:spPr>
        <p:txBody>
          <a:bodyPr wrap="square" rtlCol="0">
            <a:spAutoFit/>
          </a:bodyPr>
          <a:lstStyle/>
          <a:p>
            <a:r>
              <a:rPr lang="en-US" altLang="zh-CN" sz="2400" dirty="0">
                <a:solidFill>
                  <a:schemeClr val="bg1"/>
                </a:solidFill>
                <a:latin typeface="思源黑体旧字形 ExtraLight" panose="020B0200000000000000" pitchFamily="34" charset="-128"/>
                <a:ea typeface="思源黑体旧字形 ExtraLight" panose="020B0200000000000000" pitchFamily="34" charset="-128"/>
              </a:rPr>
              <a:t>3</a:t>
            </a:r>
            <a:endParaRPr lang="zh-CN" altLang="en-US" sz="2400" dirty="0">
              <a:solidFill>
                <a:srgbClr val="0869B6"/>
              </a:solidFill>
              <a:latin typeface="思源黑体旧字形 ExtraLight" panose="020B0200000000000000" pitchFamily="34" charset="-128"/>
              <a:ea typeface="思源黑体旧字形 ExtraLight" panose="020B0200000000000000" pitchFamily="34" charset="-128"/>
            </a:endParaRPr>
          </a:p>
        </p:txBody>
      </p:sp>
      <p:sp>
        <p:nvSpPr>
          <p:cNvPr id="22" name="文本框 21">
            <a:extLst>
              <a:ext uri="{FF2B5EF4-FFF2-40B4-BE49-F238E27FC236}">
                <a16:creationId xmlns:a16="http://schemas.microsoft.com/office/drawing/2014/main" id="{E0A2D9B9-859B-48FB-9DBE-8326DE066143}"/>
              </a:ext>
            </a:extLst>
          </p:cNvPr>
          <p:cNvSpPr txBox="1"/>
          <p:nvPr/>
        </p:nvSpPr>
        <p:spPr>
          <a:xfrm>
            <a:off x="4233592" y="1692073"/>
            <a:ext cx="1812826" cy="1754326"/>
          </a:xfrm>
          <a:prstGeom prst="rect">
            <a:avLst/>
          </a:prstGeom>
          <a:noFill/>
        </p:spPr>
        <p:txBody>
          <a:bodyPr wrap="square" rtlCol="0">
            <a:spAutoFit/>
          </a:bodyPr>
          <a:lstStyle/>
          <a:p>
            <a:r>
              <a:rPr lang="en-US" altLang="zh-CN" dirty="0">
                <a:solidFill>
                  <a:srgbClr val="0869B6"/>
                </a:solidFill>
                <a:latin typeface="宋体" panose="02010600030101010101" pitchFamily="2" charset="-122"/>
                <a:ea typeface="宋体" panose="02010600030101010101" pitchFamily="2" charset="-122"/>
              </a:rPr>
              <a:t>request</a:t>
            </a:r>
            <a:r>
              <a:rPr lang="zh-CN" altLang="en-US" dirty="0">
                <a:solidFill>
                  <a:srgbClr val="0869B6"/>
                </a:solidFill>
                <a:latin typeface="宋体" panose="02010600030101010101" pitchFamily="2" charset="-122"/>
                <a:ea typeface="宋体" panose="02010600030101010101" pitchFamily="2" charset="-122"/>
              </a:rPr>
              <a:t>调用不到</a:t>
            </a:r>
            <a:r>
              <a:rPr lang="en-US" altLang="zh-CN" dirty="0">
                <a:solidFill>
                  <a:srgbClr val="0869B6"/>
                </a:solidFill>
                <a:latin typeface="宋体" panose="02010600030101010101" pitchFamily="2" charset="-122"/>
                <a:ea typeface="宋体" panose="02010600030101010101" pitchFamily="2" charset="-122"/>
              </a:rPr>
              <a:t>—— </a:t>
            </a:r>
            <a:r>
              <a:rPr lang="en-US" altLang="zh-CN" dirty="0" err="1">
                <a:solidFill>
                  <a:srgbClr val="0869B6"/>
                </a:solidFill>
                <a:latin typeface="宋体" panose="02010600030101010101" pitchFamily="2" charset="-122"/>
                <a:ea typeface="宋体" panose="02010600030101010101" pitchFamily="2" charset="-122"/>
              </a:rPr>
              <a:t>setParameter</a:t>
            </a:r>
            <a:r>
              <a:rPr lang="zh-CN" altLang="en-US" dirty="0">
                <a:solidFill>
                  <a:srgbClr val="0869B6"/>
                </a:solidFill>
                <a:latin typeface="宋体" panose="02010600030101010101" pitchFamily="2" charset="-122"/>
                <a:ea typeface="宋体" panose="02010600030101010101" pitchFamily="2" charset="-122"/>
              </a:rPr>
              <a:t>使用</a:t>
            </a:r>
            <a:r>
              <a:rPr lang="en-US" altLang="zh-CN" dirty="0" err="1">
                <a:solidFill>
                  <a:srgbClr val="0869B6"/>
                </a:solidFill>
                <a:latin typeface="宋体" panose="02010600030101010101" pitchFamily="2" charset="-122"/>
                <a:ea typeface="宋体" panose="02010600030101010101" pitchFamily="2" charset="-122"/>
              </a:rPr>
              <a:t>MockHttpServletRequest</a:t>
            </a:r>
            <a:r>
              <a:rPr lang="zh-CN" altLang="en-US" dirty="0">
                <a:solidFill>
                  <a:srgbClr val="0869B6"/>
                </a:solidFill>
                <a:latin typeface="宋体" panose="02010600030101010101" pitchFamily="2" charset="-122"/>
                <a:ea typeface="宋体" panose="02010600030101010101" pitchFamily="2" charset="-122"/>
              </a:rPr>
              <a:t>解决</a:t>
            </a:r>
            <a:endParaRPr lang="en-US" altLang="zh-CN" dirty="0">
              <a:solidFill>
                <a:srgbClr val="0869B6"/>
              </a:solidFill>
              <a:latin typeface="宋体" panose="02010600030101010101" pitchFamily="2" charset="-122"/>
              <a:ea typeface="宋体" panose="02010600030101010101" pitchFamily="2" charset="-122"/>
            </a:endParaRPr>
          </a:p>
        </p:txBody>
      </p:sp>
      <p:sp>
        <p:nvSpPr>
          <p:cNvPr id="23" name="椭圆 22">
            <a:extLst>
              <a:ext uri="{FF2B5EF4-FFF2-40B4-BE49-F238E27FC236}">
                <a16:creationId xmlns:a16="http://schemas.microsoft.com/office/drawing/2014/main" id="{922F386E-D4A1-4DB1-AE4B-464F45E7176D}"/>
              </a:ext>
            </a:extLst>
          </p:cNvPr>
          <p:cNvSpPr/>
          <p:nvPr/>
        </p:nvSpPr>
        <p:spPr>
          <a:xfrm>
            <a:off x="6423675" y="703628"/>
            <a:ext cx="738554" cy="738554"/>
          </a:xfrm>
          <a:prstGeom prst="ellipse">
            <a:avLst/>
          </a:prstGeom>
          <a:pattFill prst="pct90">
            <a:fgClr>
              <a:srgbClr val="70B0C9"/>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文本框 23">
            <a:extLst>
              <a:ext uri="{FF2B5EF4-FFF2-40B4-BE49-F238E27FC236}">
                <a16:creationId xmlns:a16="http://schemas.microsoft.com/office/drawing/2014/main" id="{AD89DB21-9D3C-4846-BE9D-6BEE32758551}"/>
              </a:ext>
            </a:extLst>
          </p:cNvPr>
          <p:cNvSpPr txBox="1"/>
          <p:nvPr/>
        </p:nvSpPr>
        <p:spPr>
          <a:xfrm>
            <a:off x="6615158" y="860525"/>
            <a:ext cx="1415772" cy="461665"/>
          </a:xfrm>
          <a:prstGeom prst="rect">
            <a:avLst/>
          </a:prstGeom>
          <a:noFill/>
        </p:spPr>
        <p:txBody>
          <a:bodyPr wrap="square" rtlCol="0">
            <a:spAutoFit/>
          </a:bodyPr>
          <a:lstStyle/>
          <a:p>
            <a:r>
              <a:rPr lang="en-US" altLang="zh-CN" sz="2400" dirty="0">
                <a:solidFill>
                  <a:schemeClr val="bg1"/>
                </a:solidFill>
                <a:latin typeface="思源黑体旧字形 ExtraLight" panose="020B0200000000000000" pitchFamily="34" charset="-128"/>
                <a:ea typeface="思源黑体旧字形 ExtraLight" panose="020B0200000000000000" pitchFamily="34" charset="-128"/>
              </a:rPr>
              <a:t>4</a:t>
            </a:r>
            <a:endParaRPr lang="zh-CN" altLang="en-US" sz="2400" dirty="0">
              <a:solidFill>
                <a:srgbClr val="0869B6"/>
              </a:solidFill>
              <a:latin typeface="思源黑体旧字形 ExtraLight" panose="020B0200000000000000" pitchFamily="34" charset="-128"/>
              <a:ea typeface="思源黑体旧字形 ExtraLight" panose="020B0200000000000000" pitchFamily="34" charset="-128"/>
            </a:endParaRPr>
          </a:p>
        </p:txBody>
      </p:sp>
      <p:sp>
        <p:nvSpPr>
          <p:cNvPr id="25" name="文本框 24">
            <a:extLst>
              <a:ext uri="{FF2B5EF4-FFF2-40B4-BE49-F238E27FC236}">
                <a16:creationId xmlns:a16="http://schemas.microsoft.com/office/drawing/2014/main" id="{273044E1-9846-4F9C-B784-F49CC7B071C6}"/>
              </a:ext>
            </a:extLst>
          </p:cNvPr>
          <p:cNvSpPr txBox="1"/>
          <p:nvPr/>
        </p:nvSpPr>
        <p:spPr>
          <a:xfrm>
            <a:off x="6255816" y="1628003"/>
            <a:ext cx="1812826" cy="1754326"/>
          </a:xfrm>
          <a:prstGeom prst="rect">
            <a:avLst/>
          </a:prstGeom>
          <a:noFill/>
        </p:spPr>
        <p:txBody>
          <a:bodyPr wrap="square" rtlCol="0">
            <a:spAutoFit/>
          </a:bodyPr>
          <a:lstStyle/>
          <a:p>
            <a:r>
              <a:rPr lang="en-US" altLang="zh-CN" dirty="0" err="1">
                <a:solidFill>
                  <a:srgbClr val="0869B6"/>
                </a:solidFill>
                <a:latin typeface="宋体" panose="02010600030101010101" pitchFamily="2" charset="-122"/>
                <a:ea typeface="宋体" panose="02010600030101010101" pitchFamily="2" charset="-122"/>
              </a:rPr>
              <a:t>EasyMock.expect</a:t>
            </a:r>
            <a:r>
              <a:rPr lang="zh-CN" altLang="en-US" dirty="0">
                <a:solidFill>
                  <a:srgbClr val="0869B6"/>
                </a:solidFill>
                <a:latin typeface="宋体" panose="02010600030101010101" pitchFamily="2" charset="-122"/>
                <a:ea typeface="宋体" panose="02010600030101010101" pitchFamily="2" charset="-122"/>
              </a:rPr>
              <a:t>期待值与实际值不符合</a:t>
            </a:r>
            <a:r>
              <a:rPr lang="en-US" altLang="zh-CN" dirty="0">
                <a:solidFill>
                  <a:srgbClr val="0869B6"/>
                </a:solidFill>
                <a:latin typeface="宋体" panose="02010600030101010101" pitchFamily="2" charset="-122"/>
                <a:ea typeface="宋体" panose="02010600030101010101" pitchFamily="2" charset="-122"/>
              </a:rPr>
              <a:t>——</a:t>
            </a:r>
          </a:p>
          <a:p>
            <a:r>
              <a:rPr lang="zh-CN" altLang="en-US" dirty="0">
                <a:solidFill>
                  <a:srgbClr val="0869B6"/>
                </a:solidFill>
                <a:latin typeface="宋体" panose="02010600030101010101" pitchFamily="2" charset="-122"/>
                <a:ea typeface="宋体" panose="02010600030101010101" pitchFamily="2" charset="-122"/>
              </a:rPr>
              <a:t>通过修改获取值的来源或具体数值解决</a:t>
            </a:r>
            <a:endParaRPr lang="en-US" altLang="zh-CN" dirty="0">
              <a:solidFill>
                <a:srgbClr val="0869B6"/>
              </a:solidFill>
              <a:latin typeface="宋体" panose="02010600030101010101" pitchFamily="2" charset="-122"/>
              <a:ea typeface="宋体" panose="02010600030101010101" pitchFamily="2" charset="-122"/>
            </a:endParaRPr>
          </a:p>
        </p:txBody>
      </p:sp>
      <p:sp>
        <p:nvSpPr>
          <p:cNvPr id="14" name="文本框 13">
            <a:extLst>
              <a:ext uri="{FF2B5EF4-FFF2-40B4-BE49-F238E27FC236}">
                <a16:creationId xmlns:a16="http://schemas.microsoft.com/office/drawing/2014/main" id="{2F65BECA-5C27-48AE-AB36-F53BD49FDF66}"/>
              </a:ext>
            </a:extLst>
          </p:cNvPr>
          <p:cNvSpPr txBox="1"/>
          <p:nvPr/>
        </p:nvSpPr>
        <p:spPr>
          <a:xfrm>
            <a:off x="10615825" y="674056"/>
            <a:ext cx="1107996" cy="3170099"/>
          </a:xfrm>
          <a:prstGeom prst="rect">
            <a:avLst/>
          </a:prstGeom>
          <a:noFill/>
        </p:spPr>
        <p:txBody>
          <a:bodyPr vert="eaVert" wrap="none" rtlCol="0">
            <a:spAutoFit/>
          </a:bodyPr>
          <a:lstStyle/>
          <a:p>
            <a:r>
              <a:rPr lang="zh-CN" altLang="en-US" sz="6000" dirty="0">
                <a:solidFill>
                  <a:srgbClr val="75C4D5"/>
                </a:solidFill>
                <a:latin typeface="书体坊禚效锋行草体" panose="02010601030101010101" pitchFamily="2" charset="-122"/>
                <a:ea typeface="书体坊禚效锋行草体" panose="02010601030101010101" pitchFamily="2" charset="-122"/>
              </a:rPr>
              <a:t>所遇问题</a:t>
            </a:r>
          </a:p>
        </p:txBody>
      </p:sp>
      <p:sp>
        <p:nvSpPr>
          <p:cNvPr id="16" name="椭圆 15">
            <a:extLst>
              <a:ext uri="{FF2B5EF4-FFF2-40B4-BE49-F238E27FC236}">
                <a16:creationId xmlns:a16="http://schemas.microsoft.com/office/drawing/2014/main" id="{7C60017F-8B53-4633-A2DE-9FDD01E874C6}"/>
              </a:ext>
            </a:extLst>
          </p:cNvPr>
          <p:cNvSpPr/>
          <p:nvPr/>
        </p:nvSpPr>
        <p:spPr>
          <a:xfrm>
            <a:off x="8516814" y="674056"/>
            <a:ext cx="738554" cy="738554"/>
          </a:xfrm>
          <a:prstGeom prst="ellipse">
            <a:avLst/>
          </a:prstGeom>
          <a:pattFill prst="pct90">
            <a:fgClr>
              <a:srgbClr val="70B0C9"/>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框 25">
            <a:extLst>
              <a:ext uri="{FF2B5EF4-FFF2-40B4-BE49-F238E27FC236}">
                <a16:creationId xmlns:a16="http://schemas.microsoft.com/office/drawing/2014/main" id="{D08913A3-5548-4863-B791-F66ACB13B804}"/>
              </a:ext>
            </a:extLst>
          </p:cNvPr>
          <p:cNvSpPr txBox="1"/>
          <p:nvPr/>
        </p:nvSpPr>
        <p:spPr>
          <a:xfrm>
            <a:off x="8708297" y="851681"/>
            <a:ext cx="1415772" cy="461665"/>
          </a:xfrm>
          <a:prstGeom prst="rect">
            <a:avLst/>
          </a:prstGeom>
          <a:noFill/>
        </p:spPr>
        <p:txBody>
          <a:bodyPr wrap="square" rtlCol="0">
            <a:spAutoFit/>
          </a:bodyPr>
          <a:lstStyle/>
          <a:p>
            <a:r>
              <a:rPr lang="en-US" altLang="zh-CN" sz="2400" dirty="0">
                <a:solidFill>
                  <a:schemeClr val="bg1"/>
                </a:solidFill>
                <a:latin typeface="思源黑体旧字形 ExtraLight" panose="020B0200000000000000" pitchFamily="34" charset="-128"/>
                <a:ea typeface="思源黑体旧字形 ExtraLight" panose="020B0200000000000000" pitchFamily="34" charset="-128"/>
              </a:rPr>
              <a:t>5</a:t>
            </a:r>
            <a:endParaRPr lang="zh-CN" altLang="en-US" sz="2400" dirty="0">
              <a:solidFill>
                <a:srgbClr val="0869B6"/>
              </a:solidFill>
              <a:latin typeface="思源黑体旧字形 ExtraLight" panose="020B0200000000000000" pitchFamily="34" charset="-128"/>
              <a:ea typeface="思源黑体旧字形 ExtraLight" panose="020B0200000000000000" pitchFamily="34" charset="-128"/>
            </a:endParaRPr>
          </a:p>
        </p:txBody>
      </p:sp>
      <p:sp>
        <p:nvSpPr>
          <p:cNvPr id="27" name="文本框 26">
            <a:extLst>
              <a:ext uri="{FF2B5EF4-FFF2-40B4-BE49-F238E27FC236}">
                <a16:creationId xmlns:a16="http://schemas.microsoft.com/office/drawing/2014/main" id="{8281F582-87FC-4541-B702-D2BE87258EED}"/>
              </a:ext>
            </a:extLst>
          </p:cNvPr>
          <p:cNvSpPr txBox="1"/>
          <p:nvPr/>
        </p:nvSpPr>
        <p:spPr>
          <a:xfrm>
            <a:off x="8297573" y="1568031"/>
            <a:ext cx="2144083" cy="2862322"/>
          </a:xfrm>
          <a:prstGeom prst="rect">
            <a:avLst/>
          </a:prstGeom>
          <a:noFill/>
        </p:spPr>
        <p:txBody>
          <a:bodyPr wrap="square" rtlCol="0">
            <a:spAutoFit/>
          </a:bodyPr>
          <a:lstStyle/>
          <a:p>
            <a:r>
              <a:rPr lang="en-US" altLang="zh-CN" dirty="0" err="1">
                <a:solidFill>
                  <a:srgbClr val="0869B6"/>
                </a:solidFill>
                <a:latin typeface="宋体" panose="02010600030101010101" pitchFamily="2" charset="-122"/>
                <a:ea typeface="宋体" panose="02010600030101010101" pitchFamily="2" charset="-122"/>
              </a:rPr>
              <a:t>controller.setNewModel</a:t>
            </a:r>
            <a:r>
              <a:rPr lang="en-US" altLang="zh-CN" dirty="0">
                <a:solidFill>
                  <a:srgbClr val="0869B6"/>
                </a:solidFill>
                <a:latin typeface="宋体" panose="02010600030101010101" pitchFamily="2" charset="-122"/>
                <a:ea typeface="宋体" panose="02010600030101010101" pitchFamily="2" charset="-122"/>
              </a:rPr>
              <a:t>(</a:t>
            </a:r>
            <a:r>
              <a:rPr lang="en-US" altLang="zh-CN" dirty="0" err="1">
                <a:solidFill>
                  <a:srgbClr val="0869B6"/>
                </a:solidFill>
                <a:latin typeface="宋体" panose="02010600030101010101" pitchFamily="2" charset="-122"/>
                <a:ea typeface="宋体" panose="02010600030101010101" pitchFamily="2" charset="-122"/>
              </a:rPr>
              <a:t>newsModel</a:t>
            </a:r>
            <a:r>
              <a:rPr lang="en-US" altLang="zh-CN" dirty="0">
                <a:solidFill>
                  <a:srgbClr val="0869B6"/>
                </a:solidFill>
                <a:latin typeface="宋体" panose="02010600030101010101" pitchFamily="2" charset="-122"/>
                <a:ea typeface="宋体" panose="02010600030101010101" pitchFamily="2" charset="-122"/>
              </a:rPr>
              <a:t>)</a:t>
            </a:r>
            <a:r>
              <a:rPr lang="zh-CN" altLang="en-US" dirty="0">
                <a:solidFill>
                  <a:srgbClr val="0869B6"/>
                </a:solidFill>
                <a:latin typeface="宋体" panose="02010600030101010101" pitchFamily="2" charset="-122"/>
                <a:ea typeface="宋体" panose="02010600030101010101" pitchFamily="2" charset="-122"/>
              </a:rPr>
              <a:t>来构造</a:t>
            </a:r>
            <a:r>
              <a:rPr lang="en-US" altLang="zh-CN" dirty="0">
                <a:solidFill>
                  <a:srgbClr val="0869B6"/>
                </a:solidFill>
                <a:latin typeface="宋体" panose="02010600030101010101" pitchFamily="2" charset="-122"/>
                <a:ea typeface="宋体" panose="02010600030101010101" pitchFamily="2" charset="-122"/>
              </a:rPr>
              <a:t>controller</a:t>
            </a:r>
            <a:r>
              <a:rPr lang="zh-CN" altLang="en-US" dirty="0">
                <a:solidFill>
                  <a:srgbClr val="0869B6"/>
                </a:solidFill>
                <a:latin typeface="宋体" panose="02010600030101010101" pitchFamily="2" charset="-122"/>
                <a:ea typeface="宋体" panose="02010600030101010101" pitchFamily="2" charset="-122"/>
              </a:rPr>
              <a:t>的</a:t>
            </a:r>
            <a:r>
              <a:rPr lang="en-US" altLang="zh-CN" dirty="0" err="1">
                <a:solidFill>
                  <a:srgbClr val="0869B6"/>
                </a:solidFill>
                <a:latin typeface="宋体" panose="02010600030101010101" pitchFamily="2" charset="-122"/>
                <a:ea typeface="宋体" panose="02010600030101010101" pitchFamily="2" charset="-122"/>
              </a:rPr>
              <a:t>newsmdel</a:t>
            </a:r>
            <a:r>
              <a:rPr lang="zh-CN" altLang="en-US" dirty="0">
                <a:solidFill>
                  <a:srgbClr val="0869B6"/>
                </a:solidFill>
                <a:latin typeface="宋体" panose="02010600030101010101" pitchFamily="2" charset="-122"/>
                <a:ea typeface="宋体" panose="02010600030101010101" pitchFamily="2" charset="-122"/>
              </a:rPr>
              <a:t>对象调用不到数据库中的数据</a:t>
            </a:r>
            <a:r>
              <a:rPr lang="en-US" altLang="zh-CN" dirty="0">
                <a:solidFill>
                  <a:srgbClr val="0869B6"/>
                </a:solidFill>
                <a:latin typeface="宋体" panose="02010600030101010101" pitchFamily="2" charset="-122"/>
                <a:ea typeface="宋体" panose="02010600030101010101" pitchFamily="2" charset="-122"/>
              </a:rPr>
              <a:t>—— </a:t>
            </a:r>
            <a:r>
              <a:rPr lang="en-US" altLang="zh-CN" dirty="0" err="1">
                <a:solidFill>
                  <a:srgbClr val="0869B6"/>
                </a:solidFill>
                <a:latin typeface="宋体" panose="02010600030101010101" pitchFamily="2" charset="-122"/>
                <a:ea typeface="宋体" panose="02010600030101010101" pitchFamily="2" charset="-122"/>
              </a:rPr>
              <a:t>EasyMock.expect</a:t>
            </a:r>
            <a:r>
              <a:rPr lang="en-US" altLang="zh-CN" dirty="0">
                <a:solidFill>
                  <a:srgbClr val="0869B6"/>
                </a:solidFill>
                <a:latin typeface="宋体" panose="02010600030101010101" pitchFamily="2" charset="-122"/>
                <a:ea typeface="宋体" panose="02010600030101010101" pitchFamily="2" charset="-122"/>
              </a:rPr>
              <a:t>(</a:t>
            </a:r>
            <a:r>
              <a:rPr lang="en-US" altLang="zh-CN" dirty="0" err="1">
                <a:solidFill>
                  <a:srgbClr val="0869B6"/>
                </a:solidFill>
                <a:latin typeface="宋体" panose="02010600030101010101" pitchFamily="2" charset="-122"/>
                <a:ea typeface="宋体" panose="02010600030101010101" pitchFamily="2" charset="-122"/>
              </a:rPr>
              <a:t>newsModel.updateNews</a:t>
            </a:r>
            <a:r>
              <a:rPr lang="en-US" altLang="zh-CN" dirty="0">
                <a:solidFill>
                  <a:srgbClr val="0869B6"/>
                </a:solidFill>
                <a:latin typeface="宋体" panose="02010600030101010101" pitchFamily="2" charset="-122"/>
                <a:ea typeface="宋体" panose="02010600030101010101" pitchFamily="2" charset="-122"/>
              </a:rPr>
              <a:t>(news)).</a:t>
            </a:r>
            <a:r>
              <a:rPr lang="en-US" altLang="zh-CN" dirty="0" err="1">
                <a:solidFill>
                  <a:srgbClr val="0869B6"/>
                </a:solidFill>
                <a:latin typeface="宋体" panose="02010600030101010101" pitchFamily="2" charset="-122"/>
                <a:ea typeface="宋体" panose="02010600030101010101" pitchFamily="2" charset="-122"/>
              </a:rPr>
              <a:t>andReturn</a:t>
            </a:r>
            <a:r>
              <a:rPr lang="en-US" altLang="zh-CN" dirty="0">
                <a:solidFill>
                  <a:srgbClr val="0869B6"/>
                </a:solidFill>
                <a:latin typeface="宋体" panose="02010600030101010101" pitchFamily="2" charset="-122"/>
                <a:ea typeface="宋体" panose="02010600030101010101" pitchFamily="2" charset="-122"/>
              </a:rPr>
              <a:t>(true)</a:t>
            </a:r>
            <a:r>
              <a:rPr lang="zh-CN" altLang="en-US" dirty="0">
                <a:solidFill>
                  <a:srgbClr val="0869B6"/>
                </a:solidFill>
                <a:latin typeface="宋体" panose="02010600030101010101" pitchFamily="2" charset="-122"/>
                <a:ea typeface="宋体" panose="02010600030101010101" pitchFamily="2" charset="-122"/>
              </a:rPr>
              <a:t>解决</a:t>
            </a:r>
            <a:endParaRPr lang="en-US" altLang="zh-CN" dirty="0">
              <a:solidFill>
                <a:srgbClr val="0869B6"/>
              </a:solidFill>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2793263435"/>
      </p:ext>
    </p:extLst>
  </p:cSld>
  <p:clrMapOvr>
    <a:masterClrMapping/>
  </p:clrMapOvr>
  <mc:AlternateContent xmlns:mc="http://schemas.openxmlformats.org/markup-compatibility/2006" xmlns:p14="http://schemas.microsoft.com/office/powerpoint/2010/main">
    <mc:Choice Requires="p14">
      <p:transition spd="slow" p14:dur="2000" advClick="0" advTm="1000">
        <p:split orient="vert"/>
      </p:transition>
    </mc:Choice>
    <mc:Fallback xmlns="">
      <p:transition spd="slow" advClick="0" advTm="100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anim calcmode="lin" valueType="num">
                                      <p:cBhvr additive="base">
                                        <p:cTn id="13" dur="500" fill="hold"/>
                                        <p:tgtEl>
                                          <p:spTgt spid="13"/>
                                        </p:tgtEl>
                                        <p:attrNameLst>
                                          <p:attrName>ppt_x</p:attrName>
                                        </p:attrNameLst>
                                      </p:cBhvr>
                                      <p:tavLst>
                                        <p:tav tm="0">
                                          <p:val>
                                            <p:strVal val="1+#ppt_w/2"/>
                                          </p:val>
                                        </p:tav>
                                        <p:tav tm="100000">
                                          <p:val>
                                            <p:strVal val="#ppt_x"/>
                                          </p:val>
                                        </p:tav>
                                      </p:tavLst>
                                    </p:anim>
                                    <p:anim calcmode="lin" valueType="num">
                                      <p:cBhvr additive="base">
                                        <p:cTn id="14" dur="500" fill="hold"/>
                                        <p:tgtEl>
                                          <p:spTgt spid="13"/>
                                        </p:tgtEl>
                                        <p:attrNameLst>
                                          <p:attrName>ppt_y</p:attrName>
                                        </p:attrNameLst>
                                      </p:cBhvr>
                                      <p:tavLst>
                                        <p:tav tm="0">
                                          <p:val>
                                            <p:strVal val="#ppt_y"/>
                                          </p:val>
                                        </p:tav>
                                        <p:tav tm="100000">
                                          <p:val>
                                            <p:strVal val="#ppt_y"/>
                                          </p:val>
                                        </p:tav>
                                      </p:tavLst>
                                    </p:anim>
                                  </p:childTnLst>
                                </p:cTn>
                              </p:par>
                              <p:par>
                                <p:cTn id="15" presetID="2" presetClass="entr" presetSubtype="2"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anim calcmode="lin" valueType="num">
                                      <p:cBhvr additive="base">
                                        <p:cTn id="17" dur="500" fill="hold"/>
                                        <p:tgtEl>
                                          <p:spTgt spid="12"/>
                                        </p:tgtEl>
                                        <p:attrNameLst>
                                          <p:attrName>ppt_x</p:attrName>
                                        </p:attrNameLst>
                                      </p:cBhvr>
                                      <p:tavLst>
                                        <p:tav tm="0">
                                          <p:val>
                                            <p:strVal val="1+#ppt_w/2"/>
                                          </p:val>
                                        </p:tav>
                                        <p:tav tm="100000">
                                          <p:val>
                                            <p:strVal val="#ppt_x"/>
                                          </p:val>
                                        </p:tav>
                                      </p:tavLst>
                                    </p:anim>
                                    <p:anim calcmode="lin" valueType="num">
                                      <p:cBhvr additive="base">
                                        <p:cTn id="18" dur="500" fill="hold"/>
                                        <p:tgtEl>
                                          <p:spTgt spid="12"/>
                                        </p:tgtEl>
                                        <p:attrNameLst>
                                          <p:attrName>ppt_y</p:attrName>
                                        </p:attrNameLst>
                                      </p:cBhvr>
                                      <p:tavLst>
                                        <p:tav tm="0">
                                          <p:val>
                                            <p:strVal val="#ppt_y"/>
                                          </p:val>
                                        </p:tav>
                                        <p:tav tm="100000">
                                          <p:val>
                                            <p:strVal val="#ppt_y"/>
                                          </p:val>
                                        </p:tav>
                                      </p:tavLst>
                                    </p:anim>
                                  </p:childTnLst>
                                </p:cTn>
                              </p:par>
                              <p:par>
                                <p:cTn id="19" presetID="2" presetClass="entr" presetSubtype="2"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anim calcmode="lin" valueType="num">
                                      <p:cBhvr additive="base">
                                        <p:cTn id="21" dur="500" fill="hold"/>
                                        <p:tgtEl>
                                          <p:spTgt spid="15"/>
                                        </p:tgtEl>
                                        <p:attrNameLst>
                                          <p:attrName>ppt_x</p:attrName>
                                        </p:attrNameLst>
                                      </p:cBhvr>
                                      <p:tavLst>
                                        <p:tav tm="0">
                                          <p:val>
                                            <p:strVal val="1+#ppt_w/2"/>
                                          </p:val>
                                        </p:tav>
                                        <p:tav tm="100000">
                                          <p:val>
                                            <p:strVal val="#ppt_x"/>
                                          </p:val>
                                        </p:tav>
                                      </p:tavLst>
                                    </p:anim>
                                    <p:anim calcmode="lin" valueType="num">
                                      <p:cBhvr additive="base">
                                        <p:cTn id="22" dur="500" fill="hold"/>
                                        <p:tgtEl>
                                          <p:spTgt spid="15"/>
                                        </p:tgtEl>
                                        <p:attrNameLst>
                                          <p:attrName>ppt_y</p:attrName>
                                        </p:attrNameLst>
                                      </p:cBhvr>
                                      <p:tavLst>
                                        <p:tav tm="0">
                                          <p:val>
                                            <p:strVal val="#ppt_y"/>
                                          </p:val>
                                        </p:tav>
                                        <p:tav tm="100000">
                                          <p:val>
                                            <p:strVal val="#ppt_y"/>
                                          </p:val>
                                        </p:tav>
                                      </p:tavLst>
                                    </p:anim>
                                  </p:childTnLst>
                                </p:cTn>
                              </p:par>
                              <p:par>
                                <p:cTn id="23" presetID="2" presetClass="entr" presetSubtype="2"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anim calcmode="lin" valueType="num">
                                      <p:cBhvr additive="base">
                                        <p:cTn id="25" dur="500" fill="hold"/>
                                        <p:tgtEl>
                                          <p:spTgt spid="17"/>
                                        </p:tgtEl>
                                        <p:attrNameLst>
                                          <p:attrName>ppt_x</p:attrName>
                                        </p:attrNameLst>
                                      </p:cBhvr>
                                      <p:tavLst>
                                        <p:tav tm="0">
                                          <p:val>
                                            <p:strVal val="1+#ppt_w/2"/>
                                          </p:val>
                                        </p:tav>
                                        <p:tav tm="100000">
                                          <p:val>
                                            <p:strVal val="#ppt_x"/>
                                          </p:val>
                                        </p:tav>
                                      </p:tavLst>
                                    </p:anim>
                                    <p:anim calcmode="lin" valueType="num">
                                      <p:cBhvr additive="base">
                                        <p:cTn id="26" dur="500" fill="hold"/>
                                        <p:tgtEl>
                                          <p:spTgt spid="17"/>
                                        </p:tgtEl>
                                        <p:attrNameLst>
                                          <p:attrName>ppt_y</p:attrName>
                                        </p:attrNameLst>
                                      </p:cBhvr>
                                      <p:tavLst>
                                        <p:tav tm="0">
                                          <p:val>
                                            <p:strVal val="#ppt_y"/>
                                          </p:val>
                                        </p:tav>
                                        <p:tav tm="100000">
                                          <p:val>
                                            <p:strVal val="#ppt_y"/>
                                          </p:val>
                                        </p:tav>
                                      </p:tavLst>
                                    </p:anim>
                                  </p:childTnLst>
                                </p:cTn>
                              </p:par>
                              <p:par>
                                <p:cTn id="27" presetID="2" presetClass="entr" presetSubtype="2" fill="hold" grpId="0" nodeType="withEffect">
                                  <p:stCondLst>
                                    <p:cond delay="0"/>
                                  </p:stCondLst>
                                  <p:childTnLst>
                                    <p:set>
                                      <p:cBhvr>
                                        <p:cTn id="28" dur="1" fill="hold">
                                          <p:stCondLst>
                                            <p:cond delay="0"/>
                                          </p:stCondLst>
                                        </p:cTn>
                                        <p:tgtEl>
                                          <p:spTgt spid="18"/>
                                        </p:tgtEl>
                                        <p:attrNameLst>
                                          <p:attrName>style.visibility</p:attrName>
                                        </p:attrNameLst>
                                      </p:cBhvr>
                                      <p:to>
                                        <p:strVal val="visible"/>
                                      </p:to>
                                    </p:set>
                                    <p:anim calcmode="lin" valueType="num">
                                      <p:cBhvr additive="base">
                                        <p:cTn id="29" dur="500" fill="hold"/>
                                        <p:tgtEl>
                                          <p:spTgt spid="18"/>
                                        </p:tgtEl>
                                        <p:attrNameLst>
                                          <p:attrName>ppt_x</p:attrName>
                                        </p:attrNameLst>
                                      </p:cBhvr>
                                      <p:tavLst>
                                        <p:tav tm="0">
                                          <p:val>
                                            <p:strVal val="1+#ppt_w/2"/>
                                          </p:val>
                                        </p:tav>
                                        <p:tav tm="100000">
                                          <p:val>
                                            <p:strVal val="#ppt_x"/>
                                          </p:val>
                                        </p:tav>
                                      </p:tavLst>
                                    </p:anim>
                                    <p:anim calcmode="lin" valueType="num">
                                      <p:cBhvr additive="base">
                                        <p:cTn id="30" dur="500" fill="hold"/>
                                        <p:tgtEl>
                                          <p:spTgt spid="18"/>
                                        </p:tgtEl>
                                        <p:attrNameLst>
                                          <p:attrName>ppt_y</p:attrName>
                                        </p:attrNameLst>
                                      </p:cBhvr>
                                      <p:tavLst>
                                        <p:tav tm="0">
                                          <p:val>
                                            <p:strVal val="#ppt_y"/>
                                          </p:val>
                                        </p:tav>
                                        <p:tav tm="100000">
                                          <p:val>
                                            <p:strVal val="#ppt_y"/>
                                          </p:val>
                                        </p:tav>
                                      </p:tavLst>
                                    </p:anim>
                                  </p:childTnLst>
                                </p:cTn>
                              </p:par>
                              <p:par>
                                <p:cTn id="31" presetID="2" presetClass="entr" presetSubtype="2"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anim calcmode="lin" valueType="num">
                                      <p:cBhvr additive="base">
                                        <p:cTn id="33" dur="500" fill="hold"/>
                                        <p:tgtEl>
                                          <p:spTgt spid="19"/>
                                        </p:tgtEl>
                                        <p:attrNameLst>
                                          <p:attrName>ppt_x</p:attrName>
                                        </p:attrNameLst>
                                      </p:cBhvr>
                                      <p:tavLst>
                                        <p:tav tm="0">
                                          <p:val>
                                            <p:strVal val="1+#ppt_w/2"/>
                                          </p:val>
                                        </p:tav>
                                        <p:tav tm="100000">
                                          <p:val>
                                            <p:strVal val="#ppt_x"/>
                                          </p:val>
                                        </p:tav>
                                      </p:tavLst>
                                    </p:anim>
                                    <p:anim calcmode="lin" valueType="num">
                                      <p:cBhvr additive="base">
                                        <p:cTn id="34" dur="500" fill="hold"/>
                                        <p:tgtEl>
                                          <p:spTgt spid="19"/>
                                        </p:tgtEl>
                                        <p:attrNameLst>
                                          <p:attrName>ppt_y</p:attrName>
                                        </p:attrNameLst>
                                      </p:cBhvr>
                                      <p:tavLst>
                                        <p:tav tm="0">
                                          <p:val>
                                            <p:strVal val="#ppt_y"/>
                                          </p:val>
                                        </p:tav>
                                        <p:tav tm="100000">
                                          <p:val>
                                            <p:strVal val="#ppt_y"/>
                                          </p:val>
                                        </p:tav>
                                      </p:tavLst>
                                    </p:anim>
                                  </p:childTnLst>
                                </p:cTn>
                              </p:par>
                              <p:par>
                                <p:cTn id="35" presetID="2" presetClass="entr" presetSubtype="2" fill="hold" grpId="0" nodeType="withEffect">
                                  <p:stCondLst>
                                    <p:cond delay="0"/>
                                  </p:stCondLst>
                                  <p:childTnLst>
                                    <p:set>
                                      <p:cBhvr>
                                        <p:cTn id="36" dur="1" fill="hold">
                                          <p:stCondLst>
                                            <p:cond delay="0"/>
                                          </p:stCondLst>
                                        </p:cTn>
                                        <p:tgtEl>
                                          <p:spTgt spid="20"/>
                                        </p:tgtEl>
                                        <p:attrNameLst>
                                          <p:attrName>style.visibility</p:attrName>
                                        </p:attrNameLst>
                                      </p:cBhvr>
                                      <p:to>
                                        <p:strVal val="visible"/>
                                      </p:to>
                                    </p:set>
                                    <p:anim calcmode="lin" valueType="num">
                                      <p:cBhvr additive="base">
                                        <p:cTn id="37" dur="500" fill="hold"/>
                                        <p:tgtEl>
                                          <p:spTgt spid="20"/>
                                        </p:tgtEl>
                                        <p:attrNameLst>
                                          <p:attrName>ppt_x</p:attrName>
                                        </p:attrNameLst>
                                      </p:cBhvr>
                                      <p:tavLst>
                                        <p:tav tm="0">
                                          <p:val>
                                            <p:strVal val="1+#ppt_w/2"/>
                                          </p:val>
                                        </p:tav>
                                        <p:tav tm="100000">
                                          <p:val>
                                            <p:strVal val="#ppt_x"/>
                                          </p:val>
                                        </p:tav>
                                      </p:tavLst>
                                    </p:anim>
                                    <p:anim calcmode="lin" valueType="num">
                                      <p:cBhvr additive="base">
                                        <p:cTn id="38" dur="500" fill="hold"/>
                                        <p:tgtEl>
                                          <p:spTgt spid="20"/>
                                        </p:tgtEl>
                                        <p:attrNameLst>
                                          <p:attrName>ppt_y</p:attrName>
                                        </p:attrNameLst>
                                      </p:cBhvr>
                                      <p:tavLst>
                                        <p:tav tm="0">
                                          <p:val>
                                            <p:strVal val="#ppt_y"/>
                                          </p:val>
                                        </p:tav>
                                        <p:tav tm="100000">
                                          <p:val>
                                            <p:strVal val="#ppt_y"/>
                                          </p:val>
                                        </p:tav>
                                      </p:tavLst>
                                    </p:anim>
                                  </p:childTnLst>
                                </p:cTn>
                              </p:par>
                              <p:par>
                                <p:cTn id="39" presetID="2" presetClass="entr" presetSubtype="2" fill="hold" grpId="0" nodeType="withEffect">
                                  <p:stCondLst>
                                    <p:cond delay="0"/>
                                  </p:stCondLst>
                                  <p:childTnLst>
                                    <p:set>
                                      <p:cBhvr>
                                        <p:cTn id="40" dur="1" fill="hold">
                                          <p:stCondLst>
                                            <p:cond delay="0"/>
                                          </p:stCondLst>
                                        </p:cTn>
                                        <p:tgtEl>
                                          <p:spTgt spid="21"/>
                                        </p:tgtEl>
                                        <p:attrNameLst>
                                          <p:attrName>style.visibility</p:attrName>
                                        </p:attrNameLst>
                                      </p:cBhvr>
                                      <p:to>
                                        <p:strVal val="visible"/>
                                      </p:to>
                                    </p:set>
                                    <p:anim calcmode="lin" valueType="num">
                                      <p:cBhvr additive="base">
                                        <p:cTn id="41" dur="500" fill="hold"/>
                                        <p:tgtEl>
                                          <p:spTgt spid="21"/>
                                        </p:tgtEl>
                                        <p:attrNameLst>
                                          <p:attrName>ppt_x</p:attrName>
                                        </p:attrNameLst>
                                      </p:cBhvr>
                                      <p:tavLst>
                                        <p:tav tm="0">
                                          <p:val>
                                            <p:strVal val="1+#ppt_w/2"/>
                                          </p:val>
                                        </p:tav>
                                        <p:tav tm="100000">
                                          <p:val>
                                            <p:strVal val="#ppt_x"/>
                                          </p:val>
                                        </p:tav>
                                      </p:tavLst>
                                    </p:anim>
                                    <p:anim calcmode="lin" valueType="num">
                                      <p:cBhvr additive="base">
                                        <p:cTn id="42" dur="500" fill="hold"/>
                                        <p:tgtEl>
                                          <p:spTgt spid="21"/>
                                        </p:tgtEl>
                                        <p:attrNameLst>
                                          <p:attrName>ppt_y</p:attrName>
                                        </p:attrNameLst>
                                      </p:cBhvr>
                                      <p:tavLst>
                                        <p:tav tm="0">
                                          <p:val>
                                            <p:strVal val="#ppt_y"/>
                                          </p:val>
                                        </p:tav>
                                        <p:tav tm="100000">
                                          <p:val>
                                            <p:strVal val="#ppt_y"/>
                                          </p:val>
                                        </p:tav>
                                      </p:tavLst>
                                    </p:anim>
                                  </p:childTnLst>
                                </p:cTn>
                              </p:par>
                              <p:par>
                                <p:cTn id="43" presetID="2" presetClass="entr" presetSubtype="2" fill="hold" grpId="0" nodeType="withEffect">
                                  <p:stCondLst>
                                    <p:cond delay="0"/>
                                  </p:stCondLst>
                                  <p:childTnLst>
                                    <p:set>
                                      <p:cBhvr>
                                        <p:cTn id="44" dur="1" fill="hold">
                                          <p:stCondLst>
                                            <p:cond delay="0"/>
                                          </p:stCondLst>
                                        </p:cTn>
                                        <p:tgtEl>
                                          <p:spTgt spid="22"/>
                                        </p:tgtEl>
                                        <p:attrNameLst>
                                          <p:attrName>style.visibility</p:attrName>
                                        </p:attrNameLst>
                                      </p:cBhvr>
                                      <p:to>
                                        <p:strVal val="visible"/>
                                      </p:to>
                                    </p:set>
                                    <p:anim calcmode="lin" valueType="num">
                                      <p:cBhvr additive="base">
                                        <p:cTn id="45" dur="500" fill="hold"/>
                                        <p:tgtEl>
                                          <p:spTgt spid="22"/>
                                        </p:tgtEl>
                                        <p:attrNameLst>
                                          <p:attrName>ppt_x</p:attrName>
                                        </p:attrNameLst>
                                      </p:cBhvr>
                                      <p:tavLst>
                                        <p:tav tm="0">
                                          <p:val>
                                            <p:strVal val="1+#ppt_w/2"/>
                                          </p:val>
                                        </p:tav>
                                        <p:tav tm="100000">
                                          <p:val>
                                            <p:strVal val="#ppt_x"/>
                                          </p:val>
                                        </p:tav>
                                      </p:tavLst>
                                    </p:anim>
                                    <p:anim calcmode="lin" valueType="num">
                                      <p:cBhvr additive="base">
                                        <p:cTn id="46" dur="500" fill="hold"/>
                                        <p:tgtEl>
                                          <p:spTgt spid="22"/>
                                        </p:tgtEl>
                                        <p:attrNameLst>
                                          <p:attrName>ppt_y</p:attrName>
                                        </p:attrNameLst>
                                      </p:cBhvr>
                                      <p:tavLst>
                                        <p:tav tm="0">
                                          <p:val>
                                            <p:strVal val="#ppt_y"/>
                                          </p:val>
                                        </p:tav>
                                        <p:tav tm="100000">
                                          <p:val>
                                            <p:strVal val="#ppt_y"/>
                                          </p:val>
                                        </p:tav>
                                      </p:tavLst>
                                    </p:anim>
                                  </p:childTnLst>
                                </p:cTn>
                              </p:par>
                              <p:par>
                                <p:cTn id="47" presetID="2" presetClass="entr" presetSubtype="2" fill="hold" grpId="0" nodeType="withEffect">
                                  <p:stCondLst>
                                    <p:cond delay="0"/>
                                  </p:stCondLst>
                                  <p:childTnLst>
                                    <p:set>
                                      <p:cBhvr>
                                        <p:cTn id="48" dur="1" fill="hold">
                                          <p:stCondLst>
                                            <p:cond delay="0"/>
                                          </p:stCondLst>
                                        </p:cTn>
                                        <p:tgtEl>
                                          <p:spTgt spid="23"/>
                                        </p:tgtEl>
                                        <p:attrNameLst>
                                          <p:attrName>style.visibility</p:attrName>
                                        </p:attrNameLst>
                                      </p:cBhvr>
                                      <p:to>
                                        <p:strVal val="visible"/>
                                      </p:to>
                                    </p:set>
                                    <p:anim calcmode="lin" valueType="num">
                                      <p:cBhvr additive="base">
                                        <p:cTn id="49" dur="500" fill="hold"/>
                                        <p:tgtEl>
                                          <p:spTgt spid="23"/>
                                        </p:tgtEl>
                                        <p:attrNameLst>
                                          <p:attrName>ppt_x</p:attrName>
                                        </p:attrNameLst>
                                      </p:cBhvr>
                                      <p:tavLst>
                                        <p:tav tm="0">
                                          <p:val>
                                            <p:strVal val="1+#ppt_w/2"/>
                                          </p:val>
                                        </p:tav>
                                        <p:tav tm="100000">
                                          <p:val>
                                            <p:strVal val="#ppt_x"/>
                                          </p:val>
                                        </p:tav>
                                      </p:tavLst>
                                    </p:anim>
                                    <p:anim calcmode="lin" valueType="num">
                                      <p:cBhvr additive="base">
                                        <p:cTn id="50" dur="500" fill="hold"/>
                                        <p:tgtEl>
                                          <p:spTgt spid="23"/>
                                        </p:tgtEl>
                                        <p:attrNameLst>
                                          <p:attrName>ppt_y</p:attrName>
                                        </p:attrNameLst>
                                      </p:cBhvr>
                                      <p:tavLst>
                                        <p:tav tm="0">
                                          <p:val>
                                            <p:strVal val="#ppt_y"/>
                                          </p:val>
                                        </p:tav>
                                        <p:tav tm="100000">
                                          <p:val>
                                            <p:strVal val="#ppt_y"/>
                                          </p:val>
                                        </p:tav>
                                      </p:tavLst>
                                    </p:anim>
                                  </p:childTnLst>
                                </p:cTn>
                              </p:par>
                              <p:par>
                                <p:cTn id="51" presetID="2" presetClass="entr" presetSubtype="2" fill="hold" grpId="0" nodeType="withEffect">
                                  <p:stCondLst>
                                    <p:cond delay="0"/>
                                  </p:stCondLst>
                                  <p:childTnLst>
                                    <p:set>
                                      <p:cBhvr>
                                        <p:cTn id="52" dur="1" fill="hold">
                                          <p:stCondLst>
                                            <p:cond delay="0"/>
                                          </p:stCondLst>
                                        </p:cTn>
                                        <p:tgtEl>
                                          <p:spTgt spid="24"/>
                                        </p:tgtEl>
                                        <p:attrNameLst>
                                          <p:attrName>style.visibility</p:attrName>
                                        </p:attrNameLst>
                                      </p:cBhvr>
                                      <p:to>
                                        <p:strVal val="visible"/>
                                      </p:to>
                                    </p:set>
                                    <p:anim calcmode="lin" valueType="num">
                                      <p:cBhvr additive="base">
                                        <p:cTn id="53" dur="500" fill="hold"/>
                                        <p:tgtEl>
                                          <p:spTgt spid="24"/>
                                        </p:tgtEl>
                                        <p:attrNameLst>
                                          <p:attrName>ppt_x</p:attrName>
                                        </p:attrNameLst>
                                      </p:cBhvr>
                                      <p:tavLst>
                                        <p:tav tm="0">
                                          <p:val>
                                            <p:strVal val="1+#ppt_w/2"/>
                                          </p:val>
                                        </p:tav>
                                        <p:tav tm="100000">
                                          <p:val>
                                            <p:strVal val="#ppt_x"/>
                                          </p:val>
                                        </p:tav>
                                      </p:tavLst>
                                    </p:anim>
                                    <p:anim calcmode="lin" valueType="num">
                                      <p:cBhvr additive="base">
                                        <p:cTn id="54" dur="500" fill="hold"/>
                                        <p:tgtEl>
                                          <p:spTgt spid="24"/>
                                        </p:tgtEl>
                                        <p:attrNameLst>
                                          <p:attrName>ppt_y</p:attrName>
                                        </p:attrNameLst>
                                      </p:cBhvr>
                                      <p:tavLst>
                                        <p:tav tm="0">
                                          <p:val>
                                            <p:strVal val="#ppt_y"/>
                                          </p:val>
                                        </p:tav>
                                        <p:tav tm="100000">
                                          <p:val>
                                            <p:strVal val="#ppt_y"/>
                                          </p:val>
                                        </p:tav>
                                      </p:tavLst>
                                    </p:anim>
                                  </p:childTnLst>
                                </p:cTn>
                              </p:par>
                              <p:par>
                                <p:cTn id="55" presetID="2" presetClass="entr" presetSubtype="2" fill="hold" grpId="0" nodeType="withEffect">
                                  <p:stCondLst>
                                    <p:cond delay="0"/>
                                  </p:stCondLst>
                                  <p:childTnLst>
                                    <p:set>
                                      <p:cBhvr>
                                        <p:cTn id="56" dur="1" fill="hold">
                                          <p:stCondLst>
                                            <p:cond delay="0"/>
                                          </p:stCondLst>
                                        </p:cTn>
                                        <p:tgtEl>
                                          <p:spTgt spid="25"/>
                                        </p:tgtEl>
                                        <p:attrNameLst>
                                          <p:attrName>style.visibility</p:attrName>
                                        </p:attrNameLst>
                                      </p:cBhvr>
                                      <p:to>
                                        <p:strVal val="visible"/>
                                      </p:to>
                                    </p:set>
                                    <p:anim calcmode="lin" valueType="num">
                                      <p:cBhvr additive="base">
                                        <p:cTn id="57" dur="500" fill="hold"/>
                                        <p:tgtEl>
                                          <p:spTgt spid="25"/>
                                        </p:tgtEl>
                                        <p:attrNameLst>
                                          <p:attrName>ppt_x</p:attrName>
                                        </p:attrNameLst>
                                      </p:cBhvr>
                                      <p:tavLst>
                                        <p:tav tm="0">
                                          <p:val>
                                            <p:strVal val="1+#ppt_w/2"/>
                                          </p:val>
                                        </p:tav>
                                        <p:tav tm="100000">
                                          <p:val>
                                            <p:strVal val="#ppt_x"/>
                                          </p:val>
                                        </p:tav>
                                      </p:tavLst>
                                    </p:anim>
                                    <p:anim calcmode="lin" valueType="num">
                                      <p:cBhvr additive="base">
                                        <p:cTn id="58" dur="500" fill="hold"/>
                                        <p:tgtEl>
                                          <p:spTgt spid="25"/>
                                        </p:tgtEl>
                                        <p:attrNameLst>
                                          <p:attrName>ppt_y</p:attrName>
                                        </p:attrNameLst>
                                      </p:cBhvr>
                                      <p:tavLst>
                                        <p:tav tm="0">
                                          <p:val>
                                            <p:strVal val="#ppt_y"/>
                                          </p:val>
                                        </p:tav>
                                        <p:tav tm="100000">
                                          <p:val>
                                            <p:strVal val="#ppt_y"/>
                                          </p:val>
                                        </p:tav>
                                      </p:tavLst>
                                    </p:anim>
                                  </p:childTnLst>
                                </p:cTn>
                              </p:par>
                              <p:par>
                                <p:cTn id="59" presetID="2" presetClass="entr" presetSubtype="2" fill="hold" grpId="0" nodeType="withEffect">
                                  <p:stCondLst>
                                    <p:cond delay="0"/>
                                  </p:stCondLst>
                                  <p:childTnLst>
                                    <p:set>
                                      <p:cBhvr>
                                        <p:cTn id="60" dur="1" fill="hold">
                                          <p:stCondLst>
                                            <p:cond delay="0"/>
                                          </p:stCondLst>
                                        </p:cTn>
                                        <p:tgtEl>
                                          <p:spTgt spid="14"/>
                                        </p:tgtEl>
                                        <p:attrNameLst>
                                          <p:attrName>style.visibility</p:attrName>
                                        </p:attrNameLst>
                                      </p:cBhvr>
                                      <p:to>
                                        <p:strVal val="visible"/>
                                      </p:to>
                                    </p:set>
                                    <p:anim calcmode="lin" valueType="num">
                                      <p:cBhvr additive="base">
                                        <p:cTn id="61" dur="500" fill="hold"/>
                                        <p:tgtEl>
                                          <p:spTgt spid="14"/>
                                        </p:tgtEl>
                                        <p:attrNameLst>
                                          <p:attrName>ppt_x</p:attrName>
                                        </p:attrNameLst>
                                      </p:cBhvr>
                                      <p:tavLst>
                                        <p:tav tm="0">
                                          <p:val>
                                            <p:strVal val="1+#ppt_w/2"/>
                                          </p:val>
                                        </p:tav>
                                        <p:tav tm="100000">
                                          <p:val>
                                            <p:strVal val="#ppt_x"/>
                                          </p:val>
                                        </p:tav>
                                      </p:tavLst>
                                    </p:anim>
                                    <p:anim calcmode="lin" valueType="num">
                                      <p:cBhvr additive="base">
                                        <p:cTn id="62" dur="500" fill="hold"/>
                                        <p:tgtEl>
                                          <p:spTgt spid="14"/>
                                        </p:tgtEl>
                                        <p:attrNameLst>
                                          <p:attrName>ppt_y</p:attrName>
                                        </p:attrNameLst>
                                      </p:cBhvr>
                                      <p:tavLst>
                                        <p:tav tm="0">
                                          <p:val>
                                            <p:strVal val="#ppt_y"/>
                                          </p:val>
                                        </p:tav>
                                        <p:tav tm="100000">
                                          <p:val>
                                            <p:strVal val="#ppt_y"/>
                                          </p:val>
                                        </p:tav>
                                      </p:tavLst>
                                    </p:anim>
                                  </p:childTnLst>
                                </p:cTn>
                              </p:par>
                              <p:par>
                                <p:cTn id="63" presetID="2" presetClass="entr" presetSubtype="2" fill="hold" grpId="0" nodeType="withEffect">
                                  <p:stCondLst>
                                    <p:cond delay="0"/>
                                  </p:stCondLst>
                                  <p:childTnLst>
                                    <p:set>
                                      <p:cBhvr>
                                        <p:cTn id="64" dur="1" fill="hold">
                                          <p:stCondLst>
                                            <p:cond delay="0"/>
                                          </p:stCondLst>
                                        </p:cTn>
                                        <p:tgtEl>
                                          <p:spTgt spid="16"/>
                                        </p:tgtEl>
                                        <p:attrNameLst>
                                          <p:attrName>style.visibility</p:attrName>
                                        </p:attrNameLst>
                                      </p:cBhvr>
                                      <p:to>
                                        <p:strVal val="visible"/>
                                      </p:to>
                                    </p:set>
                                    <p:anim calcmode="lin" valueType="num">
                                      <p:cBhvr additive="base">
                                        <p:cTn id="65" dur="500" fill="hold"/>
                                        <p:tgtEl>
                                          <p:spTgt spid="16"/>
                                        </p:tgtEl>
                                        <p:attrNameLst>
                                          <p:attrName>ppt_x</p:attrName>
                                        </p:attrNameLst>
                                      </p:cBhvr>
                                      <p:tavLst>
                                        <p:tav tm="0">
                                          <p:val>
                                            <p:strVal val="1+#ppt_w/2"/>
                                          </p:val>
                                        </p:tav>
                                        <p:tav tm="100000">
                                          <p:val>
                                            <p:strVal val="#ppt_x"/>
                                          </p:val>
                                        </p:tav>
                                      </p:tavLst>
                                    </p:anim>
                                    <p:anim calcmode="lin" valueType="num">
                                      <p:cBhvr additive="base">
                                        <p:cTn id="66" dur="500" fill="hold"/>
                                        <p:tgtEl>
                                          <p:spTgt spid="16"/>
                                        </p:tgtEl>
                                        <p:attrNameLst>
                                          <p:attrName>ppt_y</p:attrName>
                                        </p:attrNameLst>
                                      </p:cBhvr>
                                      <p:tavLst>
                                        <p:tav tm="0">
                                          <p:val>
                                            <p:strVal val="#ppt_y"/>
                                          </p:val>
                                        </p:tav>
                                        <p:tav tm="100000">
                                          <p:val>
                                            <p:strVal val="#ppt_y"/>
                                          </p:val>
                                        </p:tav>
                                      </p:tavLst>
                                    </p:anim>
                                  </p:childTnLst>
                                </p:cTn>
                              </p:par>
                              <p:par>
                                <p:cTn id="67" presetID="2" presetClass="entr" presetSubtype="2" fill="hold" grpId="0" nodeType="withEffect">
                                  <p:stCondLst>
                                    <p:cond delay="0"/>
                                  </p:stCondLst>
                                  <p:childTnLst>
                                    <p:set>
                                      <p:cBhvr>
                                        <p:cTn id="68" dur="1" fill="hold">
                                          <p:stCondLst>
                                            <p:cond delay="0"/>
                                          </p:stCondLst>
                                        </p:cTn>
                                        <p:tgtEl>
                                          <p:spTgt spid="26"/>
                                        </p:tgtEl>
                                        <p:attrNameLst>
                                          <p:attrName>style.visibility</p:attrName>
                                        </p:attrNameLst>
                                      </p:cBhvr>
                                      <p:to>
                                        <p:strVal val="visible"/>
                                      </p:to>
                                    </p:set>
                                    <p:anim calcmode="lin" valueType="num">
                                      <p:cBhvr additive="base">
                                        <p:cTn id="69" dur="500" fill="hold"/>
                                        <p:tgtEl>
                                          <p:spTgt spid="26"/>
                                        </p:tgtEl>
                                        <p:attrNameLst>
                                          <p:attrName>ppt_x</p:attrName>
                                        </p:attrNameLst>
                                      </p:cBhvr>
                                      <p:tavLst>
                                        <p:tav tm="0">
                                          <p:val>
                                            <p:strVal val="1+#ppt_w/2"/>
                                          </p:val>
                                        </p:tav>
                                        <p:tav tm="100000">
                                          <p:val>
                                            <p:strVal val="#ppt_x"/>
                                          </p:val>
                                        </p:tav>
                                      </p:tavLst>
                                    </p:anim>
                                    <p:anim calcmode="lin" valueType="num">
                                      <p:cBhvr additive="base">
                                        <p:cTn id="70" dur="500" fill="hold"/>
                                        <p:tgtEl>
                                          <p:spTgt spid="26"/>
                                        </p:tgtEl>
                                        <p:attrNameLst>
                                          <p:attrName>ppt_y</p:attrName>
                                        </p:attrNameLst>
                                      </p:cBhvr>
                                      <p:tavLst>
                                        <p:tav tm="0">
                                          <p:val>
                                            <p:strVal val="#ppt_y"/>
                                          </p:val>
                                        </p:tav>
                                        <p:tav tm="100000">
                                          <p:val>
                                            <p:strVal val="#ppt_y"/>
                                          </p:val>
                                        </p:tav>
                                      </p:tavLst>
                                    </p:anim>
                                  </p:childTnLst>
                                </p:cTn>
                              </p:par>
                              <p:par>
                                <p:cTn id="71" presetID="2" presetClass="entr" presetSubtype="2" fill="hold" grpId="0" nodeType="withEffect">
                                  <p:stCondLst>
                                    <p:cond delay="0"/>
                                  </p:stCondLst>
                                  <p:childTnLst>
                                    <p:set>
                                      <p:cBhvr>
                                        <p:cTn id="72" dur="1" fill="hold">
                                          <p:stCondLst>
                                            <p:cond delay="0"/>
                                          </p:stCondLst>
                                        </p:cTn>
                                        <p:tgtEl>
                                          <p:spTgt spid="27"/>
                                        </p:tgtEl>
                                        <p:attrNameLst>
                                          <p:attrName>style.visibility</p:attrName>
                                        </p:attrNameLst>
                                      </p:cBhvr>
                                      <p:to>
                                        <p:strVal val="visible"/>
                                      </p:to>
                                    </p:set>
                                    <p:anim calcmode="lin" valueType="num">
                                      <p:cBhvr additive="base">
                                        <p:cTn id="73" dur="500" fill="hold"/>
                                        <p:tgtEl>
                                          <p:spTgt spid="27"/>
                                        </p:tgtEl>
                                        <p:attrNameLst>
                                          <p:attrName>ppt_x</p:attrName>
                                        </p:attrNameLst>
                                      </p:cBhvr>
                                      <p:tavLst>
                                        <p:tav tm="0">
                                          <p:val>
                                            <p:strVal val="1+#ppt_w/2"/>
                                          </p:val>
                                        </p:tav>
                                        <p:tav tm="100000">
                                          <p:val>
                                            <p:strVal val="#ppt_x"/>
                                          </p:val>
                                        </p:tav>
                                      </p:tavLst>
                                    </p:anim>
                                    <p:anim calcmode="lin" valueType="num">
                                      <p:cBhvr additive="base">
                                        <p:cTn id="74" dur="500" fill="hold"/>
                                        <p:tgtEl>
                                          <p:spTgt spid="2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2" grpId="0"/>
      <p:bldP spid="15" grpId="0"/>
      <p:bldP spid="17" grpId="0" animBg="1"/>
      <p:bldP spid="18" grpId="0"/>
      <p:bldP spid="19" grpId="0"/>
      <p:bldP spid="20" grpId="0" animBg="1"/>
      <p:bldP spid="21" grpId="0"/>
      <p:bldP spid="22" grpId="0"/>
      <p:bldP spid="23" grpId="0" animBg="1"/>
      <p:bldP spid="24" grpId="0"/>
      <p:bldP spid="25" grpId="0"/>
      <p:bldP spid="14" grpId="0"/>
      <p:bldP spid="16" grpId="0" animBg="1"/>
      <p:bldP spid="26" grpId="0"/>
      <p:bldP spid="2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3" cstate="print">
            <a:extLst>
              <a:ext uri="{28A0092B-C50C-407E-A947-70E740481C1C}">
                <a14:useLocalDpi xmlns:a14="http://schemas.microsoft.com/office/drawing/2010/main" val="0"/>
              </a:ext>
            </a:extLst>
          </a:blip>
          <a:srcRect l="10270" t="19141" r="49298" b="30859"/>
          <a:stretch>
            <a:fillRect/>
          </a:stretch>
        </p:blipFill>
        <p:spPr>
          <a:xfrm>
            <a:off x="1260414" y="1376819"/>
            <a:ext cx="4595263" cy="4104361"/>
          </a:xfrm>
          <a:prstGeom prst="rect">
            <a:avLst/>
          </a:prstGeom>
        </p:spPr>
      </p:pic>
      <p:sp>
        <p:nvSpPr>
          <p:cNvPr id="4" name="矩形 3"/>
          <p:cNvSpPr/>
          <p:nvPr/>
        </p:nvSpPr>
        <p:spPr>
          <a:xfrm>
            <a:off x="4425278" y="1725901"/>
            <a:ext cx="6506308" cy="3406195"/>
          </a:xfrm>
          <a:prstGeom prst="rect">
            <a:avLst/>
          </a:prstGeom>
          <a:noFill/>
          <a:ln w="53975">
            <a:solidFill>
              <a:srgbClr val="D9DFE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a:extLst>
              <a:ext uri="{FF2B5EF4-FFF2-40B4-BE49-F238E27FC236}">
                <a16:creationId xmlns:a16="http://schemas.microsoft.com/office/drawing/2014/main" id="{516DAF10-ECF6-4AD0-9A2E-42BDF5F2AF59}"/>
              </a:ext>
            </a:extLst>
          </p:cNvPr>
          <p:cNvSpPr txBox="1"/>
          <p:nvPr/>
        </p:nvSpPr>
        <p:spPr>
          <a:xfrm>
            <a:off x="6385219" y="2543991"/>
            <a:ext cx="4016824" cy="584775"/>
          </a:xfrm>
          <a:prstGeom prst="rect">
            <a:avLst/>
          </a:prstGeom>
          <a:noFill/>
        </p:spPr>
        <p:txBody>
          <a:bodyPr wrap="square" rtlCol="0">
            <a:spAutoFit/>
          </a:bodyPr>
          <a:lstStyle/>
          <a:p>
            <a:r>
              <a:rPr lang="zh-CN" altLang="en-US" sz="3200" dirty="0">
                <a:solidFill>
                  <a:schemeClr val="accent1"/>
                </a:solidFill>
              </a:rPr>
              <a:t>测试用例和问题单</a:t>
            </a:r>
          </a:p>
        </p:txBody>
      </p:sp>
      <p:sp>
        <p:nvSpPr>
          <p:cNvPr id="7" name="文本框 6">
            <a:extLst>
              <a:ext uri="{FF2B5EF4-FFF2-40B4-BE49-F238E27FC236}">
                <a16:creationId xmlns:a16="http://schemas.microsoft.com/office/drawing/2014/main" id="{1F17CBB6-9466-45B8-B174-AEF9A9EAC4F1}"/>
              </a:ext>
            </a:extLst>
          </p:cNvPr>
          <p:cNvSpPr txBox="1"/>
          <p:nvPr/>
        </p:nvSpPr>
        <p:spPr>
          <a:xfrm>
            <a:off x="6866672" y="3823844"/>
            <a:ext cx="3426780" cy="400110"/>
          </a:xfrm>
          <a:prstGeom prst="rect">
            <a:avLst/>
          </a:prstGeom>
          <a:noFill/>
        </p:spPr>
        <p:txBody>
          <a:bodyPr wrap="square" rtlCol="0">
            <a:spAutoFit/>
          </a:bodyPr>
          <a:lstStyle/>
          <a:p>
            <a:r>
              <a:rPr lang="zh-CN" altLang="en-US" sz="2000" dirty="0">
                <a:solidFill>
                  <a:schemeClr val="tx2">
                    <a:lumMod val="60000"/>
                    <a:lumOff val="40000"/>
                  </a:schemeClr>
                </a:solidFill>
              </a:rPr>
              <a:t>负责人：肖如意  王婧</a:t>
            </a:r>
          </a:p>
        </p:txBody>
      </p:sp>
    </p:spTree>
  </p:cSld>
  <p:clrMapOvr>
    <a:masterClrMapping/>
  </p:clrMapOvr>
  <mc:AlternateContent xmlns:mc="http://schemas.openxmlformats.org/markup-compatibility/2006" xmlns:p14="http://schemas.microsoft.com/office/powerpoint/2010/main">
    <mc:Choice Requires="p14">
      <p:transition spd="slow" p14:dur="2000" advClick="0" advTm="1000">
        <p:split orient="vert"/>
      </p:transition>
    </mc:Choice>
    <mc:Fallback xmlns="">
      <p:transition spd="slow" advClick="0" advTm="100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1+#ppt_w/2"/>
                                          </p:val>
                                        </p:tav>
                                        <p:tav tm="100000">
                                          <p:val>
                                            <p:strVal val="#ppt_x"/>
                                          </p:val>
                                        </p:tav>
                                      </p:tavLst>
                                    </p:anim>
                                    <p:anim calcmode="lin" valueType="num">
                                      <p:cBhvr additive="base">
                                        <p:cTn id="14"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椭圆 5">
            <a:extLst>
              <a:ext uri="{FF2B5EF4-FFF2-40B4-BE49-F238E27FC236}">
                <a16:creationId xmlns:a16="http://schemas.microsoft.com/office/drawing/2014/main" id="{1CCC6408-E3A7-481C-A1E6-89CAF2C6B866}"/>
              </a:ext>
            </a:extLst>
          </p:cNvPr>
          <p:cNvSpPr/>
          <p:nvPr/>
        </p:nvSpPr>
        <p:spPr>
          <a:xfrm>
            <a:off x="6578579" y="1837388"/>
            <a:ext cx="1573856" cy="1573856"/>
          </a:xfrm>
          <a:prstGeom prst="ellipse">
            <a:avLst/>
          </a:prstGeom>
          <a:solidFill>
            <a:srgbClr val="78BACE"/>
          </a:solidFill>
          <a:ln>
            <a:noFill/>
          </a:ln>
          <a:effectLst>
            <a:reflection blurRad="76200" stA="210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6000" dirty="0"/>
              <a:t>3</a:t>
            </a:r>
            <a:endParaRPr lang="zh-CN" altLang="en-US" sz="6000" dirty="0"/>
          </a:p>
        </p:txBody>
      </p:sp>
      <p:sp>
        <p:nvSpPr>
          <p:cNvPr id="7" name="椭圆 6">
            <a:extLst>
              <a:ext uri="{FF2B5EF4-FFF2-40B4-BE49-F238E27FC236}">
                <a16:creationId xmlns:a16="http://schemas.microsoft.com/office/drawing/2014/main" id="{F16F7977-79BA-4A60-8537-64F06BC66051}"/>
              </a:ext>
            </a:extLst>
          </p:cNvPr>
          <p:cNvSpPr/>
          <p:nvPr/>
        </p:nvSpPr>
        <p:spPr>
          <a:xfrm>
            <a:off x="1673297" y="1837388"/>
            <a:ext cx="1573856" cy="1573856"/>
          </a:xfrm>
          <a:prstGeom prst="ellipse">
            <a:avLst/>
          </a:prstGeom>
          <a:solidFill>
            <a:srgbClr val="78BACE"/>
          </a:solidFill>
          <a:ln>
            <a:noFill/>
          </a:ln>
          <a:effectLst>
            <a:reflection blurRad="76200" stA="210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6000" dirty="0"/>
              <a:t>1</a:t>
            </a:r>
            <a:endParaRPr lang="zh-CN" altLang="en-US" sz="6000" dirty="0"/>
          </a:p>
        </p:txBody>
      </p:sp>
      <p:sp>
        <p:nvSpPr>
          <p:cNvPr id="8" name="椭圆 7">
            <a:extLst>
              <a:ext uri="{FF2B5EF4-FFF2-40B4-BE49-F238E27FC236}">
                <a16:creationId xmlns:a16="http://schemas.microsoft.com/office/drawing/2014/main" id="{E5A0AB20-D6B4-42EE-9223-FE3AE7AAED55}"/>
              </a:ext>
            </a:extLst>
          </p:cNvPr>
          <p:cNvSpPr/>
          <p:nvPr/>
        </p:nvSpPr>
        <p:spPr>
          <a:xfrm>
            <a:off x="9131279" y="1837388"/>
            <a:ext cx="1573856" cy="1573856"/>
          </a:xfrm>
          <a:prstGeom prst="ellipse">
            <a:avLst/>
          </a:prstGeom>
          <a:solidFill>
            <a:srgbClr val="78BACE"/>
          </a:solidFill>
          <a:ln>
            <a:noFill/>
          </a:ln>
          <a:effectLst>
            <a:reflection blurRad="76200" stA="210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6000" dirty="0"/>
              <a:t>4</a:t>
            </a:r>
            <a:endParaRPr lang="zh-CN" altLang="en-US" sz="6000" dirty="0"/>
          </a:p>
        </p:txBody>
      </p:sp>
      <p:sp>
        <p:nvSpPr>
          <p:cNvPr id="14" name="矩形 13">
            <a:extLst>
              <a:ext uri="{FF2B5EF4-FFF2-40B4-BE49-F238E27FC236}">
                <a16:creationId xmlns:a16="http://schemas.microsoft.com/office/drawing/2014/main" id="{3C7E7088-C881-465B-AEC3-BE323AFD78F8}"/>
              </a:ext>
            </a:extLst>
          </p:cNvPr>
          <p:cNvSpPr/>
          <p:nvPr/>
        </p:nvSpPr>
        <p:spPr>
          <a:xfrm>
            <a:off x="1772771" y="3732602"/>
            <a:ext cx="1415772" cy="461665"/>
          </a:xfrm>
          <a:prstGeom prst="rect">
            <a:avLst/>
          </a:prstGeom>
        </p:spPr>
        <p:txBody>
          <a:bodyPr wrap="none">
            <a:spAutoFit/>
          </a:bodyPr>
          <a:lstStyle/>
          <a:p>
            <a:r>
              <a:rPr lang="zh-CN" altLang="en-US" sz="2400" dirty="0">
                <a:solidFill>
                  <a:srgbClr val="4AC1E1"/>
                </a:solidFill>
                <a:latin typeface="思源黑体旧字形 ExtraLight" panose="020B0200000000000000" pitchFamily="34" charset="-128"/>
                <a:ea typeface="思源黑体旧字形 ExtraLight" panose="020B0200000000000000" pitchFamily="34" charset="-128"/>
              </a:rPr>
              <a:t>实训收获</a:t>
            </a:r>
          </a:p>
        </p:txBody>
      </p:sp>
      <p:sp>
        <p:nvSpPr>
          <p:cNvPr id="15" name="矩形 14">
            <a:extLst>
              <a:ext uri="{FF2B5EF4-FFF2-40B4-BE49-F238E27FC236}">
                <a16:creationId xmlns:a16="http://schemas.microsoft.com/office/drawing/2014/main" id="{DC4DD549-25A6-43EA-B7B5-382D1C59F0BC}"/>
              </a:ext>
            </a:extLst>
          </p:cNvPr>
          <p:cNvSpPr/>
          <p:nvPr/>
        </p:nvSpPr>
        <p:spPr>
          <a:xfrm>
            <a:off x="6675759" y="3714846"/>
            <a:ext cx="1498602" cy="461665"/>
          </a:xfrm>
          <a:prstGeom prst="rect">
            <a:avLst/>
          </a:prstGeom>
        </p:spPr>
        <p:txBody>
          <a:bodyPr wrap="square">
            <a:spAutoFit/>
          </a:bodyPr>
          <a:lstStyle/>
          <a:p>
            <a:r>
              <a:rPr lang="zh-CN" altLang="en-US" sz="2400" dirty="0">
                <a:solidFill>
                  <a:srgbClr val="4AC1E1"/>
                </a:solidFill>
                <a:latin typeface="思源黑体旧字形 ExtraLight" panose="020B0200000000000000" pitchFamily="34" charset="-128"/>
                <a:ea typeface="思源黑体旧字形 ExtraLight" panose="020B0200000000000000" pitchFamily="34" charset="-128"/>
              </a:rPr>
              <a:t>项目分析</a:t>
            </a:r>
          </a:p>
        </p:txBody>
      </p:sp>
      <p:sp>
        <p:nvSpPr>
          <p:cNvPr id="16" name="矩形 15">
            <a:extLst>
              <a:ext uri="{FF2B5EF4-FFF2-40B4-BE49-F238E27FC236}">
                <a16:creationId xmlns:a16="http://schemas.microsoft.com/office/drawing/2014/main" id="{27DDBE0E-333A-4CD4-A207-2C164D925936}"/>
              </a:ext>
            </a:extLst>
          </p:cNvPr>
          <p:cNvSpPr/>
          <p:nvPr/>
        </p:nvSpPr>
        <p:spPr>
          <a:xfrm>
            <a:off x="9131279" y="3714846"/>
            <a:ext cx="1805847" cy="461665"/>
          </a:xfrm>
          <a:prstGeom prst="rect">
            <a:avLst/>
          </a:prstGeom>
        </p:spPr>
        <p:txBody>
          <a:bodyPr wrap="square">
            <a:spAutoFit/>
          </a:bodyPr>
          <a:lstStyle/>
          <a:p>
            <a:r>
              <a:rPr lang="zh-CN" altLang="en-US" sz="2400" dirty="0">
                <a:solidFill>
                  <a:srgbClr val="4AC1E1"/>
                </a:solidFill>
                <a:latin typeface="思源黑体旧字形 ExtraLight" panose="020B0200000000000000" pitchFamily="34" charset="-128"/>
                <a:ea typeface="思源黑体旧字形 ExtraLight" panose="020B0200000000000000" pitchFamily="34" charset="-128"/>
              </a:rPr>
              <a:t>工作总结</a:t>
            </a:r>
          </a:p>
        </p:txBody>
      </p:sp>
      <p:sp>
        <p:nvSpPr>
          <p:cNvPr id="11" name="椭圆 10">
            <a:extLst>
              <a:ext uri="{FF2B5EF4-FFF2-40B4-BE49-F238E27FC236}">
                <a16:creationId xmlns:a16="http://schemas.microsoft.com/office/drawing/2014/main" id="{C93F9137-C23D-4C1D-858C-5474F66212F9}"/>
              </a:ext>
            </a:extLst>
          </p:cNvPr>
          <p:cNvSpPr/>
          <p:nvPr/>
        </p:nvSpPr>
        <p:spPr>
          <a:xfrm>
            <a:off x="4125938" y="1837388"/>
            <a:ext cx="1573856" cy="1573856"/>
          </a:xfrm>
          <a:prstGeom prst="ellipse">
            <a:avLst/>
          </a:prstGeom>
          <a:solidFill>
            <a:srgbClr val="78BACE"/>
          </a:solidFill>
          <a:ln>
            <a:noFill/>
          </a:ln>
          <a:effectLst>
            <a:reflection blurRad="76200" stA="210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6000" dirty="0"/>
              <a:t>2</a:t>
            </a:r>
            <a:endParaRPr lang="zh-CN" altLang="en-US" sz="6000" dirty="0"/>
          </a:p>
        </p:txBody>
      </p:sp>
      <p:sp>
        <p:nvSpPr>
          <p:cNvPr id="13" name="矩形 12">
            <a:extLst>
              <a:ext uri="{FF2B5EF4-FFF2-40B4-BE49-F238E27FC236}">
                <a16:creationId xmlns:a16="http://schemas.microsoft.com/office/drawing/2014/main" id="{A91ABDBA-4D4D-4686-9DED-DD4469F839B3}"/>
              </a:ext>
            </a:extLst>
          </p:cNvPr>
          <p:cNvSpPr/>
          <p:nvPr/>
        </p:nvSpPr>
        <p:spPr>
          <a:xfrm>
            <a:off x="4201192" y="3732602"/>
            <a:ext cx="1498602" cy="461665"/>
          </a:xfrm>
          <a:prstGeom prst="rect">
            <a:avLst/>
          </a:prstGeom>
        </p:spPr>
        <p:txBody>
          <a:bodyPr wrap="square">
            <a:spAutoFit/>
          </a:bodyPr>
          <a:lstStyle/>
          <a:p>
            <a:r>
              <a:rPr lang="zh-CN" altLang="en-US" sz="2400" dirty="0">
                <a:solidFill>
                  <a:srgbClr val="4AC1E1"/>
                </a:solidFill>
                <a:latin typeface="思源黑体旧字形 ExtraLight" panose="020B0200000000000000" pitchFamily="34" charset="-128"/>
                <a:ea typeface="思源黑体旧字形 ExtraLight" panose="020B0200000000000000" pitchFamily="34" charset="-128"/>
              </a:rPr>
              <a:t>工作内容</a:t>
            </a:r>
          </a:p>
        </p:txBody>
      </p:sp>
    </p:spTree>
    <p:extLst>
      <p:ext uri="{BB962C8B-B14F-4D97-AF65-F5344CB8AC3E}">
        <p14:creationId xmlns:p14="http://schemas.microsoft.com/office/powerpoint/2010/main" val="123429706"/>
      </p:ext>
    </p:extLst>
  </p:cSld>
  <p:clrMapOvr>
    <a:masterClrMapping/>
  </p:clrMapOvr>
  <mc:AlternateContent xmlns:mc="http://schemas.openxmlformats.org/markup-compatibility/2006" xmlns:p14="http://schemas.microsoft.com/office/powerpoint/2010/main">
    <mc:Choice Requires="p14">
      <p:transition spd="slow" p14:dur="2000" advClick="0" advTm="1000">
        <p:split orient="vert"/>
      </p:transition>
    </mc:Choice>
    <mc:Fallback xmlns="">
      <p:transition spd="slow" advClick="0" advTm="100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0-#ppt_h/2"/>
                                          </p:val>
                                        </p:tav>
                                        <p:tav tm="100000">
                                          <p:val>
                                            <p:strVal val="#ppt_y"/>
                                          </p:val>
                                        </p:tav>
                                      </p:tavLst>
                                    </p:anim>
                                  </p:childTnLst>
                                </p:cTn>
                              </p:par>
                              <p:par>
                                <p:cTn id="13" presetID="2" presetClass="entr" presetSubtype="1"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ppt_x"/>
                                          </p:val>
                                        </p:tav>
                                        <p:tav tm="100000">
                                          <p:val>
                                            <p:strVal val="#ppt_x"/>
                                          </p:val>
                                        </p:tav>
                                      </p:tavLst>
                                    </p:anim>
                                    <p:anim calcmode="lin" valueType="num">
                                      <p:cBhvr additive="base">
                                        <p:cTn id="16" dur="500" fill="hold"/>
                                        <p:tgtEl>
                                          <p:spTgt spid="8"/>
                                        </p:tgtEl>
                                        <p:attrNameLst>
                                          <p:attrName>ppt_y</p:attrName>
                                        </p:attrNameLst>
                                      </p:cBhvr>
                                      <p:tavLst>
                                        <p:tav tm="0">
                                          <p:val>
                                            <p:strVal val="0-#ppt_h/2"/>
                                          </p:val>
                                        </p:tav>
                                        <p:tav tm="100000">
                                          <p:val>
                                            <p:strVal val="#ppt_y"/>
                                          </p:val>
                                        </p:tav>
                                      </p:tavLst>
                                    </p:anim>
                                  </p:childTnLst>
                                </p:cTn>
                              </p:par>
                              <p:par>
                                <p:cTn id="17" presetID="2" presetClass="entr" presetSubtype="1"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500" fill="hold"/>
                                        <p:tgtEl>
                                          <p:spTgt spid="14"/>
                                        </p:tgtEl>
                                        <p:attrNameLst>
                                          <p:attrName>ppt_x</p:attrName>
                                        </p:attrNameLst>
                                      </p:cBhvr>
                                      <p:tavLst>
                                        <p:tav tm="0">
                                          <p:val>
                                            <p:strVal val="#ppt_x"/>
                                          </p:val>
                                        </p:tav>
                                        <p:tav tm="100000">
                                          <p:val>
                                            <p:strVal val="#ppt_x"/>
                                          </p:val>
                                        </p:tav>
                                      </p:tavLst>
                                    </p:anim>
                                    <p:anim calcmode="lin" valueType="num">
                                      <p:cBhvr additive="base">
                                        <p:cTn id="20" dur="500" fill="hold"/>
                                        <p:tgtEl>
                                          <p:spTgt spid="14"/>
                                        </p:tgtEl>
                                        <p:attrNameLst>
                                          <p:attrName>ppt_y</p:attrName>
                                        </p:attrNameLst>
                                      </p:cBhvr>
                                      <p:tavLst>
                                        <p:tav tm="0">
                                          <p:val>
                                            <p:strVal val="0-#ppt_h/2"/>
                                          </p:val>
                                        </p:tav>
                                        <p:tav tm="100000">
                                          <p:val>
                                            <p:strVal val="#ppt_y"/>
                                          </p:val>
                                        </p:tav>
                                      </p:tavLst>
                                    </p:anim>
                                  </p:childTnLst>
                                </p:cTn>
                              </p:par>
                              <p:par>
                                <p:cTn id="21" presetID="2" presetClass="entr" presetSubtype="1"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anim calcmode="lin" valueType="num">
                                      <p:cBhvr additive="base">
                                        <p:cTn id="23" dur="500" fill="hold"/>
                                        <p:tgtEl>
                                          <p:spTgt spid="15"/>
                                        </p:tgtEl>
                                        <p:attrNameLst>
                                          <p:attrName>ppt_x</p:attrName>
                                        </p:attrNameLst>
                                      </p:cBhvr>
                                      <p:tavLst>
                                        <p:tav tm="0">
                                          <p:val>
                                            <p:strVal val="#ppt_x"/>
                                          </p:val>
                                        </p:tav>
                                        <p:tav tm="100000">
                                          <p:val>
                                            <p:strVal val="#ppt_x"/>
                                          </p:val>
                                        </p:tav>
                                      </p:tavLst>
                                    </p:anim>
                                    <p:anim calcmode="lin" valueType="num">
                                      <p:cBhvr additive="base">
                                        <p:cTn id="24" dur="500" fill="hold"/>
                                        <p:tgtEl>
                                          <p:spTgt spid="15"/>
                                        </p:tgtEl>
                                        <p:attrNameLst>
                                          <p:attrName>ppt_y</p:attrName>
                                        </p:attrNameLst>
                                      </p:cBhvr>
                                      <p:tavLst>
                                        <p:tav tm="0">
                                          <p:val>
                                            <p:strVal val="0-#ppt_h/2"/>
                                          </p:val>
                                        </p:tav>
                                        <p:tav tm="100000">
                                          <p:val>
                                            <p:strVal val="#ppt_y"/>
                                          </p:val>
                                        </p:tav>
                                      </p:tavLst>
                                    </p:anim>
                                  </p:childTnLst>
                                </p:cTn>
                              </p:par>
                              <p:par>
                                <p:cTn id="25" presetID="2" presetClass="entr" presetSubtype="1"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anim calcmode="lin" valueType="num">
                                      <p:cBhvr additive="base">
                                        <p:cTn id="27" dur="500" fill="hold"/>
                                        <p:tgtEl>
                                          <p:spTgt spid="16"/>
                                        </p:tgtEl>
                                        <p:attrNameLst>
                                          <p:attrName>ppt_x</p:attrName>
                                        </p:attrNameLst>
                                      </p:cBhvr>
                                      <p:tavLst>
                                        <p:tav tm="0">
                                          <p:val>
                                            <p:strVal val="#ppt_x"/>
                                          </p:val>
                                        </p:tav>
                                        <p:tav tm="100000">
                                          <p:val>
                                            <p:strVal val="#ppt_x"/>
                                          </p:val>
                                        </p:tav>
                                      </p:tavLst>
                                    </p:anim>
                                    <p:anim calcmode="lin" valueType="num">
                                      <p:cBhvr additive="base">
                                        <p:cTn id="28" dur="500" fill="hold"/>
                                        <p:tgtEl>
                                          <p:spTgt spid="16"/>
                                        </p:tgtEl>
                                        <p:attrNameLst>
                                          <p:attrName>ppt_y</p:attrName>
                                        </p:attrNameLst>
                                      </p:cBhvr>
                                      <p:tavLst>
                                        <p:tav tm="0">
                                          <p:val>
                                            <p:strVal val="0-#ppt_h/2"/>
                                          </p:val>
                                        </p:tav>
                                        <p:tav tm="100000">
                                          <p:val>
                                            <p:strVal val="#ppt_y"/>
                                          </p:val>
                                        </p:tav>
                                      </p:tavLst>
                                    </p:anim>
                                  </p:childTnLst>
                                </p:cTn>
                              </p:par>
                              <p:par>
                                <p:cTn id="29" presetID="2" presetClass="entr" presetSubtype="1"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anim calcmode="lin" valueType="num">
                                      <p:cBhvr additive="base">
                                        <p:cTn id="31" dur="500" fill="hold"/>
                                        <p:tgtEl>
                                          <p:spTgt spid="11"/>
                                        </p:tgtEl>
                                        <p:attrNameLst>
                                          <p:attrName>ppt_x</p:attrName>
                                        </p:attrNameLst>
                                      </p:cBhvr>
                                      <p:tavLst>
                                        <p:tav tm="0">
                                          <p:val>
                                            <p:strVal val="#ppt_x"/>
                                          </p:val>
                                        </p:tav>
                                        <p:tav tm="100000">
                                          <p:val>
                                            <p:strVal val="#ppt_x"/>
                                          </p:val>
                                        </p:tav>
                                      </p:tavLst>
                                    </p:anim>
                                    <p:anim calcmode="lin" valueType="num">
                                      <p:cBhvr additive="base">
                                        <p:cTn id="32" dur="500" fill="hold"/>
                                        <p:tgtEl>
                                          <p:spTgt spid="11"/>
                                        </p:tgtEl>
                                        <p:attrNameLst>
                                          <p:attrName>ppt_y</p:attrName>
                                        </p:attrNameLst>
                                      </p:cBhvr>
                                      <p:tavLst>
                                        <p:tav tm="0">
                                          <p:val>
                                            <p:strVal val="0-#ppt_h/2"/>
                                          </p:val>
                                        </p:tav>
                                        <p:tav tm="100000">
                                          <p:val>
                                            <p:strVal val="#ppt_y"/>
                                          </p:val>
                                        </p:tav>
                                      </p:tavLst>
                                    </p:anim>
                                  </p:childTnLst>
                                </p:cTn>
                              </p:par>
                              <p:par>
                                <p:cTn id="33" presetID="2" presetClass="entr" presetSubtype="1"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 calcmode="lin" valueType="num">
                                      <p:cBhvr additive="base">
                                        <p:cTn id="35" dur="500" fill="hold"/>
                                        <p:tgtEl>
                                          <p:spTgt spid="13"/>
                                        </p:tgtEl>
                                        <p:attrNameLst>
                                          <p:attrName>ppt_x</p:attrName>
                                        </p:attrNameLst>
                                      </p:cBhvr>
                                      <p:tavLst>
                                        <p:tav tm="0">
                                          <p:val>
                                            <p:strVal val="#ppt_x"/>
                                          </p:val>
                                        </p:tav>
                                        <p:tav tm="100000">
                                          <p:val>
                                            <p:strVal val="#ppt_x"/>
                                          </p:val>
                                        </p:tav>
                                      </p:tavLst>
                                    </p:anim>
                                    <p:anim calcmode="lin" valueType="num">
                                      <p:cBhvr additive="base">
                                        <p:cTn id="36" dur="500" fill="hold"/>
                                        <p:tgtEl>
                                          <p:spTgt spid="1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4" grpId="0"/>
      <p:bldP spid="15" grpId="0"/>
      <p:bldP spid="16" grpId="0"/>
      <p:bldP spid="11" grpId="0" animBg="1"/>
      <p:bldP spid="1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696595" y="424180"/>
            <a:ext cx="11439525" cy="6147435"/>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16205" y="661670"/>
            <a:ext cx="12452350" cy="553466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260350" y="942975"/>
            <a:ext cx="11671300" cy="4972050"/>
          </a:xfrm>
          <a:prstGeom prst="rect">
            <a:avLst/>
          </a:prstGeom>
        </p:spPr>
      </p:pic>
      <p:pic>
        <p:nvPicPr>
          <p:cNvPr id="3" name="图片 2"/>
          <p:cNvPicPr>
            <a:picLocks noChangeAspect="1"/>
          </p:cNvPicPr>
          <p:nvPr/>
        </p:nvPicPr>
        <p:blipFill>
          <a:blip r:embed="rId2"/>
          <a:stretch>
            <a:fillRect/>
          </a:stretch>
        </p:blipFill>
        <p:spPr>
          <a:xfrm>
            <a:off x="260350" y="942975"/>
            <a:ext cx="11671300" cy="4972050"/>
          </a:xfrm>
          <a:prstGeom prst="rect">
            <a:avLst/>
          </a:prstGeom>
        </p:spPr>
      </p:pic>
      <p:pic>
        <p:nvPicPr>
          <p:cNvPr id="4" name="图片 3"/>
          <p:cNvPicPr>
            <a:picLocks noChangeAspect="1"/>
          </p:cNvPicPr>
          <p:nvPr/>
        </p:nvPicPr>
        <p:blipFill>
          <a:blip r:embed="rId2"/>
          <a:stretch>
            <a:fillRect/>
          </a:stretch>
        </p:blipFill>
        <p:spPr>
          <a:xfrm>
            <a:off x="260350" y="942975"/>
            <a:ext cx="11671300" cy="4972050"/>
          </a:xfrm>
          <a:prstGeom prst="rect">
            <a:avLst/>
          </a:prstGeom>
        </p:spPr>
      </p:pic>
      <p:pic>
        <p:nvPicPr>
          <p:cNvPr id="5" name="图片 4"/>
          <p:cNvPicPr>
            <a:picLocks noChangeAspect="1"/>
          </p:cNvPicPr>
          <p:nvPr/>
        </p:nvPicPr>
        <p:blipFill>
          <a:blip r:embed="rId2"/>
          <a:stretch>
            <a:fillRect/>
          </a:stretch>
        </p:blipFill>
        <p:spPr>
          <a:xfrm>
            <a:off x="260350" y="942975"/>
            <a:ext cx="11671300" cy="497205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282575" y="1025525"/>
            <a:ext cx="11626850" cy="480695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椭圆 4">
            <a:extLst>
              <a:ext uri="{FF2B5EF4-FFF2-40B4-BE49-F238E27FC236}">
                <a16:creationId xmlns:a16="http://schemas.microsoft.com/office/drawing/2014/main" id="{5E28D6F1-6B00-47A3-97CB-2DFA4057097A}"/>
              </a:ext>
            </a:extLst>
          </p:cNvPr>
          <p:cNvSpPr/>
          <p:nvPr/>
        </p:nvSpPr>
        <p:spPr>
          <a:xfrm>
            <a:off x="1485945" y="2996408"/>
            <a:ext cx="1149197" cy="1149197"/>
          </a:xfrm>
          <a:prstGeom prst="ellipse">
            <a:avLst/>
          </a:prstGeom>
          <a:solidFill>
            <a:srgbClr val="78BA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PA_椭圆 1">
            <a:extLst>
              <a:ext uri="{FF2B5EF4-FFF2-40B4-BE49-F238E27FC236}">
                <a16:creationId xmlns:a16="http://schemas.microsoft.com/office/drawing/2014/main" id="{EB95B840-7279-415D-BBF5-4E912B2A99E3}"/>
              </a:ext>
            </a:extLst>
          </p:cNvPr>
          <p:cNvSpPr/>
          <p:nvPr>
            <p:custDataLst>
              <p:tags r:id="rId1"/>
            </p:custDataLst>
          </p:nvPr>
        </p:nvSpPr>
        <p:spPr>
          <a:xfrm>
            <a:off x="4733424" y="1160593"/>
            <a:ext cx="3449053" cy="3449053"/>
          </a:xfrm>
          <a:prstGeom prst="ellipse">
            <a:avLst/>
          </a:prstGeom>
          <a:pattFill prst="wdDnDiag">
            <a:fgClr>
              <a:srgbClr val="75C4D5"/>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PA_椭圆 3">
            <a:extLst>
              <a:ext uri="{FF2B5EF4-FFF2-40B4-BE49-F238E27FC236}">
                <a16:creationId xmlns:a16="http://schemas.microsoft.com/office/drawing/2014/main" id="{5DCA5EE5-43C4-4C83-97A3-CC680227857F}"/>
              </a:ext>
            </a:extLst>
          </p:cNvPr>
          <p:cNvSpPr/>
          <p:nvPr>
            <p:custDataLst>
              <p:tags r:id="rId2"/>
            </p:custDataLst>
          </p:nvPr>
        </p:nvSpPr>
        <p:spPr>
          <a:xfrm>
            <a:off x="4009523" y="1960875"/>
            <a:ext cx="3138601" cy="3138601"/>
          </a:xfrm>
          <a:prstGeom prst="ellipse">
            <a:avLst/>
          </a:prstGeom>
          <a:solidFill>
            <a:srgbClr val="409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PA_椭圆 2">
            <a:extLst>
              <a:ext uri="{FF2B5EF4-FFF2-40B4-BE49-F238E27FC236}">
                <a16:creationId xmlns:a16="http://schemas.microsoft.com/office/drawing/2014/main" id="{ECF5FAC4-E453-4DA2-9BA4-98642851B078}"/>
              </a:ext>
            </a:extLst>
          </p:cNvPr>
          <p:cNvSpPr/>
          <p:nvPr>
            <p:custDataLst>
              <p:tags r:id="rId3"/>
            </p:custDataLst>
          </p:nvPr>
        </p:nvSpPr>
        <p:spPr>
          <a:xfrm>
            <a:off x="5168930" y="2994312"/>
            <a:ext cx="2703095" cy="2703095"/>
          </a:xfrm>
          <a:prstGeom prst="ellipse">
            <a:avLst/>
          </a:prstGeom>
          <a:pattFill prst="pct90">
            <a:fgClr>
              <a:srgbClr val="4AC1E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椭圆 5">
            <a:extLst>
              <a:ext uri="{FF2B5EF4-FFF2-40B4-BE49-F238E27FC236}">
                <a16:creationId xmlns:a16="http://schemas.microsoft.com/office/drawing/2014/main" id="{006D4880-5F53-4B25-A108-2142564D2704}"/>
              </a:ext>
            </a:extLst>
          </p:cNvPr>
          <p:cNvSpPr/>
          <p:nvPr/>
        </p:nvSpPr>
        <p:spPr>
          <a:xfrm>
            <a:off x="2867070" y="4324622"/>
            <a:ext cx="574599" cy="574599"/>
          </a:xfrm>
          <a:prstGeom prst="ellipse">
            <a:avLst/>
          </a:prstGeom>
          <a:pattFill prst="pct80">
            <a:fgClr>
              <a:srgbClr val="BADCE6"/>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40F1FFF0-91A0-4D56-93B9-396ACA5D6BB8}"/>
              </a:ext>
            </a:extLst>
          </p:cNvPr>
          <p:cNvSpPr txBox="1"/>
          <p:nvPr/>
        </p:nvSpPr>
        <p:spPr>
          <a:xfrm flipH="1">
            <a:off x="4733424" y="2644170"/>
            <a:ext cx="1371598" cy="1569660"/>
          </a:xfrm>
          <a:prstGeom prst="rect">
            <a:avLst/>
          </a:prstGeom>
          <a:noFill/>
        </p:spPr>
        <p:txBody>
          <a:bodyPr wrap="square" rtlCol="0">
            <a:spAutoFit/>
          </a:bodyPr>
          <a:lstStyle/>
          <a:p>
            <a:pPr algn="ctr"/>
            <a:r>
              <a:rPr lang="en-US" altLang="zh-CN" sz="9600" b="1" dirty="0">
                <a:solidFill>
                  <a:schemeClr val="bg1"/>
                </a:solidFill>
                <a:latin typeface="思源黑体旧字形 ExtraLight" panose="020B0200000000000000" pitchFamily="34" charset="-128"/>
                <a:ea typeface="思源黑体旧字形 ExtraLight" panose="020B0200000000000000" pitchFamily="34" charset="-128"/>
              </a:rPr>
              <a:t>4</a:t>
            </a:r>
            <a:endParaRPr lang="zh-CN" altLang="en-US" sz="9600" b="1" dirty="0">
              <a:solidFill>
                <a:schemeClr val="bg1"/>
              </a:solidFill>
              <a:latin typeface="思源黑体旧字形 ExtraLight" panose="020B0200000000000000" pitchFamily="34" charset="-128"/>
              <a:ea typeface="思源黑体旧字形 ExtraLight" panose="020B0200000000000000" pitchFamily="34" charset="-128"/>
            </a:endParaRPr>
          </a:p>
        </p:txBody>
      </p:sp>
      <p:sp>
        <p:nvSpPr>
          <p:cNvPr id="11" name="文本框 10">
            <a:extLst>
              <a:ext uri="{FF2B5EF4-FFF2-40B4-BE49-F238E27FC236}">
                <a16:creationId xmlns:a16="http://schemas.microsoft.com/office/drawing/2014/main" id="{39A8F9A9-972B-4A41-A002-9BFAF36A6FD9}"/>
              </a:ext>
            </a:extLst>
          </p:cNvPr>
          <p:cNvSpPr txBox="1"/>
          <p:nvPr/>
        </p:nvSpPr>
        <p:spPr>
          <a:xfrm>
            <a:off x="5996285" y="2042272"/>
            <a:ext cx="923330" cy="3367655"/>
          </a:xfrm>
          <a:prstGeom prst="rect">
            <a:avLst/>
          </a:prstGeom>
          <a:noFill/>
        </p:spPr>
        <p:txBody>
          <a:bodyPr vert="eaVert" wrap="square" rtlCol="0">
            <a:spAutoFit/>
          </a:bodyPr>
          <a:lstStyle/>
          <a:p>
            <a:r>
              <a:rPr lang="zh-CN" altLang="en-US" sz="4800" b="1" dirty="0">
                <a:solidFill>
                  <a:schemeClr val="bg1"/>
                </a:solidFill>
                <a:latin typeface="思源黑体旧字形 ExtraLight" panose="020B0200000000000000" pitchFamily="34" charset="-128"/>
                <a:ea typeface="思源黑体旧字形 ExtraLight" panose="020B0200000000000000" pitchFamily="34" charset="-128"/>
              </a:rPr>
              <a:t>工作总结</a:t>
            </a:r>
          </a:p>
        </p:txBody>
      </p:sp>
    </p:spTree>
    <p:extLst>
      <p:ext uri="{BB962C8B-B14F-4D97-AF65-F5344CB8AC3E}">
        <p14:creationId xmlns:p14="http://schemas.microsoft.com/office/powerpoint/2010/main" val="3869651733"/>
      </p:ext>
    </p:extLst>
  </p:cSld>
  <p:clrMapOvr>
    <a:masterClrMapping/>
  </p:clrMapOvr>
  <mc:AlternateContent xmlns:mc="http://schemas.openxmlformats.org/markup-compatibility/2006" xmlns:p14="http://schemas.microsoft.com/office/powerpoint/2010/main">
    <mc:Choice Requires="p14">
      <p:transition spd="slow" p14:dur="2000" advClick="0" advTm="1000">
        <p:split orient="vert"/>
      </p:transition>
    </mc:Choice>
    <mc:Fallback xmlns="">
      <p:transition spd="slow" advClick="0" advTm="100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1000"/>
                                        <p:tgtEl>
                                          <p:spTgt spid="4"/>
                                        </p:tgtEl>
                                      </p:cBhvr>
                                    </p:animEffect>
                                    <p:anim calcmode="lin" valueType="num">
                                      <p:cBhvr>
                                        <p:cTn id="18" dur="1000" fill="hold"/>
                                        <p:tgtEl>
                                          <p:spTgt spid="4"/>
                                        </p:tgtEl>
                                        <p:attrNameLst>
                                          <p:attrName>ppt_x</p:attrName>
                                        </p:attrNameLst>
                                      </p:cBhvr>
                                      <p:tavLst>
                                        <p:tav tm="0">
                                          <p:val>
                                            <p:strVal val="#ppt_x"/>
                                          </p:val>
                                        </p:tav>
                                        <p:tav tm="100000">
                                          <p:val>
                                            <p:strVal val="#ppt_x"/>
                                          </p:val>
                                        </p:tav>
                                      </p:tavLst>
                                    </p:anim>
                                    <p:anim calcmode="lin" valueType="num">
                                      <p:cBhvr>
                                        <p:cTn id="19" dur="1000" fill="hold"/>
                                        <p:tgtEl>
                                          <p:spTgt spid="4"/>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1000"/>
                                        <p:tgtEl>
                                          <p:spTgt spid="3"/>
                                        </p:tgtEl>
                                      </p:cBhvr>
                                    </p:animEffect>
                                    <p:anim calcmode="lin" valueType="num">
                                      <p:cBhvr>
                                        <p:cTn id="23" dur="1000" fill="hold"/>
                                        <p:tgtEl>
                                          <p:spTgt spid="3"/>
                                        </p:tgtEl>
                                        <p:attrNameLst>
                                          <p:attrName>ppt_x</p:attrName>
                                        </p:attrNameLst>
                                      </p:cBhvr>
                                      <p:tavLst>
                                        <p:tav tm="0">
                                          <p:val>
                                            <p:strVal val="#ppt_x"/>
                                          </p:val>
                                        </p:tav>
                                        <p:tav tm="100000">
                                          <p:val>
                                            <p:strVal val="#ppt_x"/>
                                          </p:val>
                                        </p:tav>
                                      </p:tavLst>
                                    </p:anim>
                                    <p:anim calcmode="lin" valueType="num">
                                      <p:cBhvr>
                                        <p:cTn id="24" dur="1000" fill="hold"/>
                                        <p:tgtEl>
                                          <p:spTgt spid="3"/>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1000"/>
                                        <p:tgtEl>
                                          <p:spTgt spid="6"/>
                                        </p:tgtEl>
                                      </p:cBhvr>
                                    </p:animEffect>
                                    <p:anim calcmode="lin" valueType="num">
                                      <p:cBhvr>
                                        <p:cTn id="28" dur="1000" fill="hold"/>
                                        <p:tgtEl>
                                          <p:spTgt spid="6"/>
                                        </p:tgtEl>
                                        <p:attrNameLst>
                                          <p:attrName>ppt_x</p:attrName>
                                        </p:attrNameLst>
                                      </p:cBhvr>
                                      <p:tavLst>
                                        <p:tav tm="0">
                                          <p:val>
                                            <p:strVal val="#ppt_x"/>
                                          </p:val>
                                        </p:tav>
                                        <p:tav tm="100000">
                                          <p:val>
                                            <p:strVal val="#ppt_x"/>
                                          </p:val>
                                        </p:tav>
                                      </p:tavLst>
                                    </p:anim>
                                    <p:anim calcmode="lin" valueType="num">
                                      <p:cBhvr>
                                        <p:cTn id="29" dur="1000" fill="hold"/>
                                        <p:tgtEl>
                                          <p:spTgt spid="6"/>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1000"/>
                                        <p:tgtEl>
                                          <p:spTgt spid="10"/>
                                        </p:tgtEl>
                                      </p:cBhvr>
                                    </p:animEffect>
                                    <p:anim calcmode="lin" valueType="num">
                                      <p:cBhvr>
                                        <p:cTn id="33" dur="1000" fill="hold"/>
                                        <p:tgtEl>
                                          <p:spTgt spid="10"/>
                                        </p:tgtEl>
                                        <p:attrNameLst>
                                          <p:attrName>ppt_x</p:attrName>
                                        </p:attrNameLst>
                                      </p:cBhvr>
                                      <p:tavLst>
                                        <p:tav tm="0">
                                          <p:val>
                                            <p:strVal val="#ppt_x"/>
                                          </p:val>
                                        </p:tav>
                                        <p:tav tm="100000">
                                          <p:val>
                                            <p:strVal val="#ppt_x"/>
                                          </p:val>
                                        </p:tav>
                                      </p:tavLst>
                                    </p:anim>
                                    <p:anim calcmode="lin" valueType="num">
                                      <p:cBhvr>
                                        <p:cTn id="34" dur="1000" fill="hold"/>
                                        <p:tgtEl>
                                          <p:spTgt spid="10"/>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1000"/>
                                        <p:tgtEl>
                                          <p:spTgt spid="11"/>
                                        </p:tgtEl>
                                      </p:cBhvr>
                                    </p:animEffect>
                                    <p:anim calcmode="lin" valueType="num">
                                      <p:cBhvr>
                                        <p:cTn id="38" dur="1000" fill="hold"/>
                                        <p:tgtEl>
                                          <p:spTgt spid="11"/>
                                        </p:tgtEl>
                                        <p:attrNameLst>
                                          <p:attrName>ppt_x</p:attrName>
                                        </p:attrNameLst>
                                      </p:cBhvr>
                                      <p:tavLst>
                                        <p:tav tm="0">
                                          <p:val>
                                            <p:strVal val="#ppt_x"/>
                                          </p:val>
                                        </p:tav>
                                        <p:tav tm="100000">
                                          <p:val>
                                            <p:strVal val="#ppt_x"/>
                                          </p:val>
                                        </p:tav>
                                      </p:tavLst>
                                    </p:anim>
                                    <p:anim calcmode="lin" valueType="num">
                                      <p:cBhvr>
                                        <p:cTn id="3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 grpId="0" animBg="1"/>
      <p:bldP spid="4" grpId="0" animBg="1"/>
      <p:bldP spid="3" grpId="0" animBg="1"/>
      <p:bldP spid="6" grpId="0" animBg="1"/>
      <p:bldP spid="10" grpId="0"/>
      <p:bldP spid="11"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直角三角形 23">
            <a:extLst>
              <a:ext uri="{FF2B5EF4-FFF2-40B4-BE49-F238E27FC236}">
                <a16:creationId xmlns:a16="http://schemas.microsoft.com/office/drawing/2014/main" id="{EC34C48B-29AD-46A8-9D6A-06065FAFC043}"/>
              </a:ext>
            </a:extLst>
          </p:cNvPr>
          <p:cNvSpPr/>
          <p:nvPr/>
        </p:nvSpPr>
        <p:spPr>
          <a:xfrm flipH="1">
            <a:off x="0" y="0"/>
            <a:ext cx="12192000" cy="6858000"/>
          </a:xfrm>
          <a:prstGeom prst="rtTriangle">
            <a:avLst/>
          </a:prstGeom>
          <a:solidFill>
            <a:srgbClr val="75C4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a:extLst>
              <a:ext uri="{FF2B5EF4-FFF2-40B4-BE49-F238E27FC236}">
                <a16:creationId xmlns:a16="http://schemas.microsoft.com/office/drawing/2014/main" id="{DDD11F7A-8703-43CA-9F30-45796658AA6B}"/>
              </a:ext>
            </a:extLst>
          </p:cNvPr>
          <p:cNvSpPr/>
          <p:nvPr/>
        </p:nvSpPr>
        <p:spPr>
          <a:xfrm>
            <a:off x="1187116" y="1025545"/>
            <a:ext cx="9817768" cy="4806909"/>
          </a:xfrm>
          <a:prstGeom prst="rect">
            <a:avLst/>
          </a:prstGeom>
          <a:noFill/>
          <a:ln>
            <a:solidFill>
              <a:srgbClr val="0083C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255C6F0E-5A55-4412-9C8B-80B42DE71372}"/>
              </a:ext>
            </a:extLst>
          </p:cNvPr>
          <p:cNvSpPr txBox="1"/>
          <p:nvPr/>
        </p:nvSpPr>
        <p:spPr>
          <a:xfrm>
            <a:off x="3508337" y="1293445"/>
            <a:ext cx="3295735" cy="584775"/>
          </a:xfrm>
          <a:prstGeom prst="rect">
            <a:avLst/>
          </a:prstGeom>
          <a:noFill/>
        </p:spPr>
        <p:txBody>
          <a:bodyPr wrap="square" rtlCol="0">
            <a:spAutoFit/>
          </a:bodyPr>
          <a:lstStyle/>
          <a:p>
            <a:r>
              <a:rPr lang="zh-CN" altLang="en-US" sz="3200" dirty="0">
                <a:solidFill>
                  <a:srgbClr val="0083C3"/>
                </a:solidFill>
                <a:latin typeface="方正仿宋简体" panose="03000509000000000000" pitchFamily="65" charset="-122"/>
                <a:ea typeface="方正仿宋简体" panose="03000509000000000000" pitchFamily="65" charset="-122"/>
              </a:rPr>
              <a:t>工作总结</a:t>
            </a:r>
          </a:p>
        </p:txBody>
      </p:sp>
      <p:sp>
        <p:nvSpPr>
          <p:cNvPr id="14" name="矩形 13">
            <a:extLst>
              <a:ext uri="{FF2B5EF4-FFF2-40B4-BE49-F238E27FC236}">
                <a16:creationId xmlns:a16="http://schemas.microsoft.com/office/drawing/2014/main" id="{E5847EFB-A9AD-4CFE-9E3C-ABB86F123F41}"/>
              </a:ext>
            </a:extLst>
          </p:cNvPr>
          <p:cNvSpPr/>
          <p:nvPr/>
        </p:nvSpPr>
        <p:spPr>
          <a:xfrm>
            <a:off x="3486762" y="1981266"/>
            <a:ext cx="7004039" cy="3748142"/>
          </a:xfrm>
          <a:prstGeom prst="rect">
            <a:avLst/>
          </a:prstGeom>
        </p:spPr>
        <p:txBody>
          <a:bodyPr wrap="square">
            <a:spAutoFit/>
          </a:bodyPr>
          <a:lstStyle/>
          <a:p>
            <a:pPr>
              <a:lnSpc>
                <a:spcPct val="150000"/>
              </a:lnSpc>
            </a:pPr>
            <a:r>
              <a:rPr lang="zh-CN" altLang="en-US" sz="1400" dirty="0">
                <a:solidFill>
                  <a:schemeClr val="accent1"/>
                </a:solidFill>
              </a:rPr>
              <a:t> </a:t>
            </a:r>
            <a:r>
              <a:rPr lang="zh-CN" altLang="en-US" sz="1600" b="1" dirty="0">
                <a:solidFill>
                  <a:schemeClr val="accent1"/>
                </a:solidFill>
                <a:latin typeface="+mn-ea"/>
              </a:rPr>
              <a:t>在培训的这一个月半的时间里，首先感谢公司为我们提供了一个这样的机会，让我们对公司的业务有了一个进一步的了解，对以后的工作生活有了一个更进一步的认知，也要感谢吕经理不厌其烦的为我们答疑解惑、耐心教导。</a:t>
            </a:r>
            <a:endParaRPr lang="en-US" altLang="zh-CN" sz="1600" b="1" dirty="0">
              <a:solidFill>
                <a:schemeClr val="accent1"/>
              </a:solidFill>
              <a:latin typeface="+mn-ea"/>
            </a:endParaRPr>
          </a:p>
          <a:p>
            <a:pPr>
              <a:lnSpc>
                <a:spcPct val="150000"/>
              </a:lnSpc>
            </a:pPr>
            <a:r>
              <a:rPr lang="zh-CN" altLang="en-US" sz="1600" b="1" dirty="0">
                <a:solidFill>
                  <a:schemeClr val="accent1"/>
                </a:solidFill>
                <a:latin typeface="+mn-ea"/>
              </a:rPr>
              <a:t>在刚开始的项目进行中，我们的团队协作意识较差，没有很好的发挥团队的作用，但到了项目后期的进行时，大家已经能够很好的意识到了团队的重要性，进行了紧密的团队协作，共同完成项目的遗留问题，互相帮助，完成任务的组员帮助未完成任务的组员，共同快速的完成项目，小组组长也每天尽力合理的分配任务，组员也每天尽力完成任务。对时间观念也有了更加清晰的认知。</a:t>
            </a:r>
            <a:endParaRPr lang="en-US" altLang="zh-CN" sz="1600" b="1" dirty="0">
              <a:solidFill>
                <a:schemeClr val="accent1"/>
              </a:solidFill>
              <a:latin typeface="+mn-ea"/>
            </a:endParaRPr>
          </a:p>
          <a:p>
            <a:pPr>
              <a:lnSpc>
                <a:spcPct val="150000"/>
              </a:lnSpc>
            </a:pPr>
            <a:r>
              <a:rPr lang="zh-CN" altLang="en-US" sz="1600" b="1" dirty="0">
                <a:solidFill>
                  <a:schemeClr val="accent1"/>
                </a:solidFill>
                <a:latin typeface="+mn-ea"/>
              </a:rPr>
              <a:t>通过这次实训，我们也对工作生活有了一个了解，学习到了很多。</a:t>
            </a:r>
            <a:endParaRPr lang="zh-CN" altLang="en-US" sz="1600" dirty="0">
              <a:solidFill>
                <a:schemeClr val="accent1"/>
              </a:solidFill>
              <a:latin typeface="+mn-ea"/>
            </a:endParaRPr>
          </a:p>
        </p:txBody>
      </p:sp>
      <p:sp>
        <p:nvSpPr>
          <p:cNvPr id="20" name="KSO_Shape">
            <a:extLst>
              <a:ext uri="{FF2B5EF4-FFF2-40B4-BE49-F238E27FC236}">
                <a16:creationId xmlns:a16="http://schemas.microsoft.com/office/drawing/2014/main" id="{7EEF0D19-88BA-4023-9CE0-AB173A627886}"/>
              </a:ext>
            </a:extLst>
          </p:cNvPr>
          <p:cNvSpPr/>
          <p:nvPr/>
        </p:nvSpPr>
        <p:spPr>
          <a:xfrm>
            <a:off x="1280471" y="1390649"/>
            <a:ext cx="2038350" cy="2038350"/>
          </a:xfrm>
          <a:prstGeom prst="heptagon">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zh-CN" altLang="en-US"/>
          </a:p>
        </p:txBody>
      </p:sp>
    </p:spTree>
    <p:extLst>
      <p:ext uri="{BB962C8B-B14F-4D97-AF65-F5344CB8AC3E}">
        <p14:creationId xmlns:p14="http://schemas.microsoft.com/office/powerpoint/2010/main" val="1281890890"/>
      </p:ext>
    </p:extLst>
  </p:cSld>
  <p:clrMapOvr>
    <a:masterClrMapping/>
  </p:clrMapOvr>
  <mc:AlternateContent xmlns:mc="http://schemas.openxmlformats.org/markup-compatibility/2006" xmlns:p14="http://schemas.microsoft.com/office/powerpoint/2010/main">
    <mc:Choice Requires="p14">
      <p:transition spd="slow" p14:dur="2000" advClick="0" advTm="1000">
        <p:split orient="vert"/>
      </p:transition>
    </mc:Choice>
    <mc:Fallback xmlns="">
      <p:transition spd="slow" advClick="0" advTm="100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1000"/>
                                        <p:tgtEl>
                                          <p:spTgt spid="12"/>
                                        </p:tgtEl>
                                      </p:cBhvr>
                                    </p:animEffect>
                                    <p:anim calcmode="lin" valueType="num">
                                      <p:cBhvr>
                                        <p:cTn id="13" dur="1000" fill="hold"/>
                                        <p:tgtEl>
                                          <p:spTgt spid="12"/>
                                        </p:tgtEl>
                                        <p:attrNameLst>
                                          <p:attrName>ppt_x</p:attrName>
                                        </p:attrNameLst>
                                      </p:cBhvr>
                                      <p:tavLst>
                                        <p:tav tm="0">
                                          <p:val>
                                            <p:strVal val="#ppt_x"/>
                                          </p:val>
                                        </p:tav>
                                        <p:tav tm="100000">
                                          <p:val>
                                            <p:strVal val="#ppt_x"/>
                                          </p:val>
                                        </p:tav>
                                      </p:tavLst>
                                    </p:anim>
                                    <p:anim calcmode="lin" valueType="num">
                                      <p:cBhvr>
                                        <p:cTn id="14" dur="1000" fill="hold"/>
                                        <p:tgtEl>
                                          <p:spTgt spid="12"/>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1000"/>
                                        <p:tgtEl>
                                          <p:spTgt spid="14"/>
                                        </p:tgtEl>
                                      </p:cBhvr>
                                    </p:animEffect>
                                    <p:anim calcmode="lin" valueType="num">
                                      <p:cBhvr>
                                        <p:cTn id="18" dur="1000" fill="hold"/>
                                        <p:tgtEl>
                                          <p:spTgt spid="14"/>
                                        </p:tgtEl>
                                        <p:attrNameLst>
                                          <p:attrName>ppt_x</p:attrName>
                                        </p:attrNameLst>
                                      </p:cBhvr>
                                      <p:tavLst>
                                        <p:tav tm="0">
                                          <p:val>
                                            <p:strVal val="#ppt_x"/>
                                          </p:val>
                                        </p:tav>
                                        <p:tav tm="100000">
                                          <p:val>
                                            <p:strVal val="#ppt_x"/>
                                          </p:val>
                                        </p:tav>
                                      </p:tavLst>
                                    </p:anim>
                                    <p:anim calcmode="lin" valueType="num">
                                      <p:cBhvr>
                                        <p:cTn id="19" dur="1000" fill="hold"/>
                                        <p:tgtEl>
                                          <p:spTgt spid="14"/>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1000"/>
                                        <p:tgtEl>
                                          <p:spTgt spid="20"/>
                                        </p:tgtEl>
                                      </p:cBhvr>
                                    </p:animEffect>
                                    <p:anim calcmode="lin" valueType="num">
                                      <p:cBhvr>
                                        <p:cTn id="23" dur="1000" fill="hold"/>
                                        <p:tgtEl>
                                          <p:spTgt spid="20"/>
                                        </p:tgtEl>
                                        <p:attrNameLst>
                                          <p:attrName>ppt_x</p:attrName>
                                        </p:attrNameLst>
                                      </p:cBhvr>
                                      <p:tavLst>
                                        <p:tav tm="0">
                                          <p:val>
                                            <p:strVal val="#ppt_x"/>
                                          </p:val>
                                        </p:tav>
                                        <p:tav tm="100000">
                                          <p:val>
                                            <p:strVal val="#ppt_x"/>
                                          </p:val>
                                        </p:tav>
                                      </p:tavLst>
                                    </p:anim>
                                    <p:anim calcmode="lin" valueType="num">
                                      <p:cBhvr>
                                        <p:cTn id="24"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2" grpId="0"/>
      <p:bldP spid="14" grpId="0"/>
      <p:bldP spid="20"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A_椭圆 2"/>
          <p:cNvSpPr/>
          <p:nvPr>
            <p:custDataLst>
              <p:tags r:id="rId1"/>
            </p:custDataLst>
          </p:nvPr>
        </p:nvSpPr>
        <p:spPr>
          <a:xfrm>
            <a:off x="3829551" y="1162551"/>
            <a:ext cx="4532898" cy="4532898"/>
          </a:xfrm>
          <a:prstGeom prst="ellipse">
            <a:avLst/>
          </a:prstGeom>
          <a:pattFill prst="pct90">
            <a:fgClr>
              <a:srgbClr val="4AC1E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文本框 1"/>
          <p:cNvSpPr txBox="1"/>
          <p:nvPr/>
        </p:nvSpPr>
        <p:spPr>
          <a:xfrm>
            <a:off x="4152900" y="1722063"/>
            <a:ext cx="3886200" cy="3139321"/>
          </a:xfrm>
          <a:prstGeom prst="rect">
            <a:avLst/>
          </a:prstGeom>
          <a:noFill/>
        </p:spPr>
        <p:txBody>
          <a:bodyPr wrap="square" rtlCol="0">
            <a:spAutoFit/>
          </a:bodyPr>
          <a:lstStyle/>
          <a:p>
            <a:pPr algn="ctr"/>
            <a:r>
              <a:rPr lang="en-US" altLang="zh-CN" sz="6600" dirty="0">
                <a:solidFill>
                  <a:schemeClr val="bg1"/>
                </a:solidFill>
                <a:latin typeface="方正仿宋简体" panose="03000509000000000000" pitchFamily="65" charset="-122"/>
                <a:ea typeface="方正仿宋简体" panose="03000509000000000000" pitchFamily="65" charset="-122"/>
              </a:rPr>
              <a:t>Thanks for your watching</a:t>
            </a:r>
            <a:endParaRPr lang="zh-CN" altLang="en-US" sz="6600" dirty="0">
              <a:solidFill>
                <a:schemeClr val="bg1"/>
              </a:solidFill>
              <a:latin typeface="方正仿宋简体" panose="03000509000000000000" pitchFamily="65" charset="-122"/>
              <a:ea typeface="方正仿宋简体" panose="03000509000000000000" pitchFamily="65" charset="-122"/>
            </a:endParaRPr>
          </a:p>
        </p:txBody>
      </p:sp>
      <p:sp>
        <p:nvSpPr>
          <p:cNvPr id="4" name="PA_椭圆 2"/>
          <p:cNvSpPr/>
          <p:nvPr>
            <p:custDataLst>
              <p:tags r:id="rId2"/>
            </p:custDataLst>
          </p:nvPr>
        </p:nvSpPr>
        <p:spPr>
          <a:xfrm>
            <a:off x="8905461" y="4249964"/>
            <a:ext cx="1378226" cy="1222840"/>
          </a:xfrm>
          <a:prstGeom prst="ellipse">
            <a:avLst/>
          </a:prstGeom>
          <a:pattFill prst="pct90">
            <a:fgClr>
              <a:srgbClr val="4AC1E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slow" p14:dur="2000" advClick="0" advTm="1000">
        <p:split orient="vert"/>
      </p:transition>
    </mc:Choice>
    <mc:Fallback xmlns="">
      <p:transition spd="slow" advClick="0" advTm="100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1000"/>
                                        <p:tgtEl>
                                          <p:spTgt spid="4"/>
                                        </p:tgtEl>
                                      </p:cBhvr>
                                    </p:animEffect>
                                    <p:anim calcmode="lin" valueType="num">
                                      <p:cBhvr>
                                        <p:cTn id="20" dur="1000" fill="hold"/>
                                        <p:tgtEl>
                                          <p:spTgt spid="4"/>
                                        </p:tgtEl>
                                        <p:attrNameLst>
                                          <p:attrName>ppt_x</p:attrName>
                                        </p:attrNameLst>
                                      </p:cBhvr>
                                      <p:tavLst>
                                        <p:tav tm="0">
                                          <p:val>
                                            <p:strVal val="#ppt_x"/>
                                          </p:val>
                                        </p:tav>
                                        <p:tav tm="100000">
                                          <p:val>
                                            <p:strVal val="#ppt_x"/>
                                          </p:val>
                                        </p:tav>
                                      </p:tavLst>
                                    </p:anim>
                                    <p:anim calcmode="lin" valueType="num">
                                      <p:cBhvr>
                                        <p:cTn id="21"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2" grpId="0"/>
      <p:bldP spid="4" grpId="0" bldLvl="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椭圆 4">
            <a:extLst>
              <a:ext uri="{FF2B5EF4-FFF2-40B4-BE49-F238E27FC236}">
                <a16:creationId xmlns:a16="http://schemas.microsoft.com/office/drawing/2014/main" id="{5E28D6F1-6B00-47A3-97CB-2DFA4057097A}"/>
              </a:ext>
            </a:extLst>
          </p:cNvPr>
          <p:cNvSpPr/>
          <p:nvPr/>
        </p:nvSpPr>
        <p:spPr>
          <a:xfrm>
            <a:off x="1485945" y="2996408"/>
            <a:ext cx="1149197" cy="1149197"/>
          </a:xfrm>
          <a:prstGeom prst="ellipse">
            <a:avLst/>
          </a:prstGeom>
          <a:solidFill>
            <a:srgbClr val="78BA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PA_椭圆 1">
            <a:extLst>
              <a:ext uri="{FF2B5EF4-FFF2-40B4-BE49-F238E27FC236}">
                <a16:creationId xmlns:a16="http://schemas.microsoft.com/office/drawing/2014/main" id="{EB95B840-7279-415D-BBF5-4E912B2A99E3}"/>
              </a:ext>
            </a:extLst>
          </p:cNvPr>
          <p:cNvSpPr/>
          <p:nvPr>
            <p:custDataLst>
              <p:tags r:id="rId1"/>
            </p:custDataLst>
          </p:nvPr>
        </p:nvSpPr>
        <p:spPr>
          <a:xfrm>
            <a:off x="4733424" y="1160593"/>
            <a:ext cx="3449053" cy="3449053"/>
          </a:xfrm>
          <a:prstGeom prst="ellipse">
            <a:avLst/>
          </a:prstGeom>
          <a:pattFill prst="zigZag">
            <a:fgClr>
              <a:srgbClr val="75C4D5"/>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PA_椭圆 3">
            <a:extLst>
              <a:ext uri="{FF2B5EF4-FFF2-40B4-BE49-F238E27FC236}">
                <a16:creationId xmlns:a16="http://schemas.microsoft.com/office/drawing/2014/main" id="{5DCA5EE5-43C4-4C83-97A3-CC680227857F}"/>
              </a:ext>
            </a:extLst>
          </p:cNvPr>
          <p:cNvSpPr/>
          <p:nvPr>
            <p:custDataLst>
              <p:tags r:id="rId2"/>
            </p:custDataLst>
          </p:nvPr>
        </p:nvSpPr>
        <p:spPr>
          <a:xfrm>
            <a:off x="4009523" y="1960875"/>
            <a:ext cx="3138601" cy="3138601"/>
          </a:xfrm>
          <a:prstGeom prst="ellipse">
            <a:avLst/>
          </a:prstGeom>
          <a:solidFill>
            <a:srgbClr val="BADC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PA_椭圆 2">
            <a:extLst>
              <a:ext uri="{FF2B5EF4-FFF2-40B4-BE49-F238E27FC236}">
                <a16:creationId xmlns:a16="http://schemas.microsoft.com/office/drawing/2014/main" id="{ECF5FAC4-E453-4DA2-9BA4-98642851B078}"/>
              </a:ext>
            </a:extLst>
          </p:cNvPr>
          <p:cNvSpPr/>
          <p:nvPr>
            <p:custDataLst>
              <p:tags r:id="rId3"/>
            </p:custDataLst>
          </p:nvPr>
        </p:nvSpPr>
        <p:spPr>
          <a:xfrm>
            <a:off x="5168930" y="2994312"/>
            <a:ext cx="2703095" cy="2703095"/>
          </a:xfrm>
          <a:prstGeom prst="ellipse">
            <a:avLst/>
          </a:prstGeom>
          <a:pattFill prst="dkUpDiag">
            <a:fgClr>
              <a:srgbClr val="4AC1E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椭圆 5">
            <a:extLst>
              <a:ext uri="{FF2B5EF4-FFF2-40B4-BE49-F238E27FC236}">
                <a16:creationId xmlns:a16="http://schemas.microsoft.com/office/drawing/2014/main" id="{006D4880-5F53-4B25-A108-2142564D2704}"/>
              </a:ext>
            </a:extLst>
          </p:cNvPr>
          <p:cNvSpPr/>
          <p:nvPr/>
        </p:nvSpPr>
        <p:spPr>
          <a:xfrm>
            <a:off x="2867070" y="4324622"/>
            <a:ext cx="574599" cy="574599"/>
          </a:xfrm>
          <a:prstGeom prst="ellipse">
            <a:avLst/>
          </a:prstGeom>
          <a:pattFill prst="pct80">
            <a:fgClr>
              <a:srgbClr val="BADCE6"/>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40F1FFF0-91A0-4D56-93B9-396ACA5D6BB8}"/>
              </a:ext>
            </a:extLst>
          </p:cNvPr>
          <p:cNvSpPr txBox="1"/>
          <p:nvPr/>
        </p:nvSpPr>
        <p:spPr>
          <a:xfrm flipH="1">
            <a:off x="4733424" y="2644170"/>
            <a:ext cx="1371598" cy="1569660"/>
          </a:xfrm>
          <a:prstGeom prst="rect">
            <a:avLst/>
          </a:prstGeom>
          <a:noFill/>
        </p:spPr>
        <p:txBody>
          <a:bodyPr wrap="square" rtlCol="0">
            <a:spAutoFit/>
          </a:bodyPr>
          <a:lstStyle/>
          <a:p>
            <a:pPr algn="ctr"/>
            <a:r>
              <a:rPr lang="en-US" altLang="zh-CN" sz="9600" b="1" dirty="0">
                <a:solidFill>
                  <a:schemeClr val="bg1"/>
                </a:solidFill>
                <a:latin typeface="思源黑体旧字形 ExtraLight" panose="020B0200000000000000" pitchFamily="34" charset="-128"/>
                <a:ea typeface="思源黑体旧字形 ExtraLight" panose="020B0200000000000000" pitchFamily="34" charset="-128"/>
              </a:rPr>
              <a:t>1</a:t>
            </a:r>
            <a:endParaRPr lang="zh-CN" altLang="en-US" sz="9600" b="1" dirty="0">
              <a:solidFill>
                <a:schemeClr val="bg1"/>
              </a:solidFill>
              <a:latin typeface="思源黑体旧字形 ExtraLight" panose="020B0200000000000000" pitchFamily="34" charset="-128"/>
              <a:ea typeface="思源黑体旧字形 ExtraLight" panose="020B0200000000000000" pitchFamily="34" charset="-128"/>
            </a:endParaRPr>
          </a:p>
        </p:txBody>
      </p:sp>
      <p:sp>
        <p:nvSpPr>
          <p:cNvPr id="11" name="文本框 10">
            <a:extLst>
              <a:ext uri="{FF2B5EF4-FFF2-40B4-BE49-F238E27FC236}">
                <a16:creationId xmlns:a16="http://schemas.microsoft.com/office/drawing/2014/main" id="{39A8F9A9-972B-4A41-A002-9BFAF36A6FD9}"/>
              </a:ext>
            </a:extLst>
          </p:cNvPr>
          <p:cNvSpPr txBox="1"/>
          <p:nvPr/>
        </p:nvSpPr>
        <p:spPr>
          <a:xfrm>
            <a:off x="5996285" y="2042273"/>
            <a:ext cx="923330" cy="2812288"/>
          </a:xfrm>
          <a:prstGeom prst="rect">
            <a:avLst/>
          </a:prstGeom>
          <a:noFill/>
        </p:spPr>
        <p:txBody>
          <a:bodyPr vert="eaVert" wrap="square" rtlCol="0">
            <a:spAutoFit/>
          </a:bodyPr>
          <a:lstStyle/>
          <a:p>
            <a:r>
              <a:rPr lang="zh-CN" altLang="en-US" sz="4800" b="1" dirty="0">
                <a:solidFill>
                  <a:schemeClr val="bg1"/>
                </a:solidFill>
                <a:latin typeface="思源黑体旧字形 ExtraLight" panose="020B0200000000000000" pitchFamily="34" charset="-128"/>
                <a:ea typeface="思源黑体旧字形 ExtraLight" panose="020B0200000000000000" pitchFamily="34" charset="-128"/>
              </a:rPr>
              <a:t>实训收获</a:t>
            </a:r>
          </a:p>
        </p:txBody>
      </p:sp>
    </p:spTree>
    <p:extLst>
      <p:ext uri="{BB962C8B-B14F-4D97-AF65-F5344CB8AC3E}">
        <p14:creationId xmlns:p14="http://schemas.microsoft.com/office/powerpoint/2010/main" val="1939072213"/>
      </p:ext>
    </p:extLst>
  </p:cSld>
  <p:clrMapOvr>
    <a:masterClrMapping/>
  </p:clrMapOvr>
  <mc:AlternateContent xmlns:mc="http://schemas.openxmlformats.org/markup-compatibility/2006" xmlns:p14="http://schemas.microsoft.com/office/powerpoint/2010/main">
    <mc:Choice Requires="p14">
      <p:transition spd="slow" p14:dur="2000" advClick="0" advTm="1000">
        <p:split orient="vert"/>
      </p:transition>
    </mc:Choice>
    <mc:Fallback xmlns="">
      <p:transition spd="slow" advClick="0" advTm="100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1000"/>
                                        <p:tgtEl>
                                          <p:spTgt spid="4"/>
                                        </p:tgtEl>
                                      </p:cBhvr>
                                    </p:animEffect>
                                    <p:anim calcmode="lin" valueType="num">
                                      <p:cBhvr>
                                        <p:cTn id="18" dur="1000" fill="hold"/>
                                        <p:tgtEl>
                                          <p:spTgt spid="4"/>
                                        </p:tgtEl>
                                        <p:attrNameLst>
                                          <p:attrName>ppt_x</p:attrName>
                                        </p:attrNameLst>
                                      </p:cBhvr>
                                      <p:tavLst>
                                        <p:tav tm="0">
                                          <p:val>
                                            <p:strVal val="#ppt_x"/>
                                          </p:val>
                                        </p:tav>
                                        <p:tav tm="100000">
                                          <p:val>
                                            <p:strVal val="#ppt_x"/>
                                          </p:val>
                                        </p:tav>
                                      </p:tavLst>
                                    </p:anim>
                                    <p:anim calcmode="lin" valueType="num">
                                      <p:cBhvr>
                                        <p:cTn id="19" dur="1000" fill="hold"/>
                                        <p:tgtEl>
                                          <p:spTgt spid="4"/>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1000"/>
                                        <p:tgtEl>
                                          <p:spTgt spid="3"/>
                                        </p:tgtEl>
                                      </p:cBhvr>
                                    </p:animEffect>
                                    <p:anim calcmode="lin" valueType="num">
                                      <p:cBhvr>
                                        <p:cTn id="23" dur="1000" fill="hold"/>
                                        <p:tgtEl>
                                          <p:spTgt spid="3"/>
                                        </p:tgtEl>
                                        <p:attrNameLst>
                                          <p:attrName>ppt_x</p:attrName>
                                        </p:attrNameLst>
                                      </p:cBhvr>
                                      <p:tavLst>
                                        <p:tav tm="0">
                                          <p:val>
                                            <p:strVal val="#ppt_x"/>
                                          </p:val>
                                        </p:tav>
                                        <p:tav tm="100000">
                                          <p:val>
                                            <p:strVal val="#ppt_x"/>
                                          </p:val>
                                        </p:tav>
                                      </p:tavLst>
                                    </p:anim>
                                    <p:anim calcmode="lin" valueType="num">
                                      <p:cBhvr>
                                        <p:cTn id="24" dur="1000" fill="hold"/>
                                        <p:tgtEl>
                                          <p:spTgt spid="3"/>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1000"/>
                                        <p:tgtEl>
                                          <p:spTgt spid="6"/>
                                        </p:tgtEl>
                                      </p:cBhvr>
                                    </p:animEffect>
                                    <p:anim calcmode="lin" valueType="num">
                                      <p:cBhvr>
                                        <p:cTn id="28" dur="1000" fill="hold"/>
                                        <p:tgtEl>
                                          <p:spTgt spid="6"/>
                                        </p:tgtEl>
                                        <p:attrNameLst>
                                          <p:attrName>ppt_x</p:attrName>
                                        </p:attrNameLst>
                                      </p:cBhvr>
                                      <p:tavLst>
                                        <p:tav tm="0">
                                          <p:val>
                                            <p:strVal val="#ppt_x"/>
                                          </p:val>
                                        </p:tav>
                                        <p:tav tm="100000">
                                          <p:val>
                                            <p:strVal val="#ppt_x"/>
                                          </p:val>
                                        </p:tav>
                                      </p:tavLst>
                                    </p:anim>
                                    <p:anim calcmode="lin" valueType="num">
                                      <p:cBhvr>
                                        <p:cTn id="29" dur="1000" fill="hold"/>
                                        <p:tgtEl>
                                          <p:spTgt spid="6"/>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1000"/>
                                        <p:tgtEl>
                                          <p:spTgt spid="10"/>
                                        </p:tgtEl>
                                      </p:cBhvr>
                                    </p:animEffect>
                                    <p:anim calcmode="lin" valueType="num">
                                      <p:cBhvr>
                                        <p:cTn id="33" dur="1000" fill="hold"/>
                                        <p:tgtEl>
                                          <p:spTgt spid="10"/>
                                        </p:tgtEl>
                                        <p:attrNameLst>
                                          <p:attrName>ppt_x</p:attrName>
                                        </p:attrNameLst>
                                      </p:cBhvr>
                                      <p:tavLst>
                                        <p:tav tm="0">
                                          <p:val>
                                            <p:strVal val="#ppt_x"/>
                                          </p:val>
                                        </p:tav>
                                        <p:tav tm="100000">
                                          <p:val>
                                            <p:strVal val="#ppt_x"/>
                                          </p:val>
                                        </p:tav>
                                      </p:tavLst>
                                    </p:anim>
                                    <p:anim calcmode="lin" valueType="num">
                                      <p:cBhvr>
                                        <p:cTn id="34" dur="1000" fill="hold"/>
                                        <p:tgtEl>
                                          <p:spTgt spid="10"/>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1000"/>
                                        <p:tgtEl>
                                          <p:spTgt spid="11"/>
                                        </p:tgtEl>
                                      </p:cBhvr>
                                    </p:animEffect>
                                    <p:anim calcmode="lin" valueType="num">
                                      <p:cBhvr>
                                        <p:cTn id="38" dur="1000" fill="hold"/>
                                        <p:tgtEl>
                                          <p:spTgt spid="11"/>
                                        </p:tgtEl>
                                        <p:attrNameLst>
                                          <p:attrName>ppt_x</p:attrName>
                                        </p:attrNameLst>
                                      </p:cBhvr>
                                      <p:tavLst>
                                        <p:tav tm="0">
                                          <p:val>
                                            <p:strVal val="#ppt_x"/>
                                          </p:val>
                                        </p:tav>
                                        <p:tav tm="100000">
                                          <p:val>
                                            <p:strVal val="#ppt_x"/>
                                          </p:val>
                                        </p:tav>
                                      </p:tavLst>
                                    </p:anim>
                                    <p:anim calcmode="lin" valueType="num">
                                      <p:cBhvr>
                                        <p:cTn id="3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 grpId="0" animBg="1"/>
      <p:bldP spid="4" grpId="0" animBg="1"/>
      <p:bldP spid="3" grpId="0" animBg="1"/>
      <p:bldP spid="6" grpId="0" animBg="1"/>
      <p:bldP spid="10" grpId="0"/>
      <p:bldP spid="1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3">
            <a:extLst>
              <a:ext uri="{28A0092B-C50C-407E-A947-70E740481C1C}">
                <a14:useLocalDpi xmlns:a14="http://schemas.microsoft.com/office/drawing/2010/main" val="0"/>
              </a:ext>
            </a:extLst>
          </a:blip>
          <a:srcRect l="1666" t="49539" r="107" b="37636"/>
          <a:stretch>
            <a:fillRect/>
          </a:stretch>
        </p:blipFill>
        <p:spPr>
          <a:xfrm>
            <a:off x="-18818" y="4493124"/>
            <a:ext cx="12210817" cy="2391509"/>
          </a:xfrm>
          <a:prstGeom prst="rect">
            <a:avLst/>
          </a:prstGeom>
        </p:spPr>
      </p:pic>
      <p:sp>
        <p:nvSpPr>
          <p:cNvPr id="13" name="椭圆 12"/>
          <p:cNvSpPr/>
          <p:nvPr/>
        </p:nvSpPr>
        <p:spPr>
          <a:xfrm>
            <a:off x="1049216" y="851489"/>
            <a:ext cx="738554" cy="738554"/>
          </a:xfrm>
          <a:prstGeom prst="ellipse">
            <a:avLst/>
          </a:prstGeom>
          <a:pattFill prst="pct90">
            <a:fgClr>
              <a:srgbClr val="70B0C9"/>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1146466" y="989933"/>
            <a:ext cx="558048" cy="461665"/>
          </a:xfrm>
          <a:prstGeom prst="rect">
            <a:avLst/>
          </a:prstGeom>
          <a:noFill/>
        </p:spPr>
        <p:txBody>
          <a:bodyPr wrap="square" rtlCol="0">
            <a:spAutoFit/>
          </a:bodyPr>
          <a:lstStyle/>
          <a:p>
            <a:r>
              <a:rPr lang="en-US" altLang="zh-CN" sz="2400" dirty="0">
                <a:solidFill>
                  <a:schemeClr val="bg1"/>
                </a:solidFill>
                <a:latin typeface="思源黑体旧字形 ExtraLight" panose="020B0200000000000000" pitchFamily="34" charset="-128"/>
                <a:ea typeface="思源黑体旧字形 ExtraLight" panose="020B0200000000000000" pitchFamily="34" charset="-128"/>
              </a:rPr>
              <a:t>01 </a:t>
            </a:r>
            <a:endParaRPr lang="zh-CN" altLang="en-US" sz="2400" dirty="0">
              <a:solidFill>
                <a:schemeClr val="accent1">
                  <a:lumMod val="75000"/>
                </a:schemeClr>
              </a:solidFill>
              <a:latin typeface="思源黑体旧字形 ExtraLight" panose="020B0200000000000000" pitchFamily="34" charset="-128"/>
              <a:ea typeface="思源黑体旧字形 ExtraLight" panose="020B0200000000000000" pitchFamily="34" charset="-128"/>
            </a:endParaRPr>
          </a:p>
        </p:txBody>
      </p:sp>
      <p:sp>
        <p:nvSpPr>
          <p:cNvPr id="14" name="文本框 13"/>
          <p:cNvSpPr txBox="1"/>
          <p:nvPr/>
        </p:nvSpPr>
        <p:spPr>
          <a:xfrm>
            <a:off x="10590229" y="1344198"/>
            <a:ext cx="1415772" cy="2602636"/>
          </a:xfrm>
          <a:prstGeom prst="rect">
            <a:avLst/>
          </a:prstGeom>
          <a:noFill/>
        </p:spPr>
        <p:txBody>
          <a:bodyPr vert="eaVert" wrap="none" rtlCol="0">
            <a:spAutoFit/>
          </a:bodyPr>
          <a:lstStyle/>
          <a:p>
            <a:r>
              <a:rPr lang="zh-CN" altLang="en-US" sz="8000" dirty="0">
                <a:solidFill>
                  <a:srgbClr val="75C4D5"/>
                </a:solidFill>
                <a:latin typeface="书体坊禚效锋行草体" panose="02010601030101010101" pitchFamily="2" charset="-122"/>
                <a:ea typeface="书体坊禚效锋行草体" panose="02010601030101010101" pitchFamily="2" charset="-122"/>
              </a:rPr>
              <a:t>目标</a:t>
            </a:r>
          </a:p>
        </p:txBody>
      </p:sp>
      <p:sp>
        <p:nvSpPr>
          <p:cNvPr id="2" name="文本框 1"/>
          <p:cNvSpPr txBox="1"/>
          <p:nvPr/>
        </p:nvSpPr>
        <p:spPr>
          <a:xfrm>
            <a:off x="1801764" y="989932"/>
            <a:ext cx="1812826" cy="461665"/>
          </a:xfrm>
          <a:prstGeom prst="rect">
            <a:avLst/>
          </a:prstGeom>
          <a:noFill/>
        </p:spPr>
        <p:txBody>
          <a:bodyPr wrap="square" rtlCol="0">
            <a:spAutoFit/>
          </a:bodyPr>
          <a:lstStyle/>
          <a:p>
            <a:r>
              <a:rPr lang="zh-CN" altLang="en-US" sz="2400" dirty="0">
                <a:solidFill>
                  <a:schemeClr val="accent1">
                    <a:lumMod val="75000"/>
                  </a:schemeClr>
                </a:solidFill>
                <a:latin typeface="宋体" panose="02010600030101010101" pitchFamily="2" charset="-122"/>
                <a:ea typeface="宋体" panose="02010600030101010101" pitchFamily="2" charset="-122"/>
              </a:rPr>
              <a:t>实训的目的</a:t>
            </a:r>
          </a:p>
        </p:txBody>
      </p:sp>
      <p:sp>
        <p:nvSpPr>
          <p:cNvPr id="5" name="文本框 4"/>
          <p:cNvSpPr txBox="1"/>
          <p:nvPr/>
        </p:nvSpPr>
        <p:spPr>
          <a:xfrm>
            <a:off x="1049216" y="1863999"/>
            <a:ext cx="9106838" cy="2104872"/>
          </a:xfrm>
          <a:prstGeom prst="rect">
            <a:avLst/>
          </a:prstGeom>
          <a:noFill/>
        </p:spPr>
        <p:txBody>
          <a:bodyPr wrap="square" rtlCol="0">
            <a:spAutoFit/>
          </a:bodyPr>
          <a:lstStyle/>
          <a:p>
            <a:pPr indent="457200">
              <a:lnSpc>
                <a:spcPct val="150000"/>
              </a:lnSpc>
            </a:pPr>
            <a:r>
              <a:rPr lang="zh-CN" altLang="en-US" dirty="0">
                <a:latin typeface="宋体" panose="02010600030101010101" pitchFamily="2" charset="-122"/>
                <a:ea typeface="宋体" panose="02010600030101010101" pitchFamily="2" charset="-122"/>
              </a:rPr>
              <a:t>对于长期在学校学习的我们而言，只有书本上浅薄的知识和理论，没有丰富的工作经验和项目实践，也缺乏完成项目所需要的理论经验，对于即将要步入实习工作的我们来说，本次实训，能够让我们更加清楚的了解到公司的项目任务分配情况以及各项任务业务流程，也增强了我们彼此之间的合作能力，具备了相应的知识和工作对应的技能，对于今后自己项目开展工作提供了一个很好的开端和基础。</a:t>
            </a:r>
          </a:p>
        </p:txBody>
      </p:sp>
      <p:grpSp>
        <p:nvGrpSpPr>
          <p:cNvPr id="8" name="组合 7">
            <a:extLst>
              <a:ext uri="{FF2B5EF4-FFF2-40B4-BE49-F238E27FC236}">
                <a16:creationId xmlns:a16="http://schemas.microsoft.com/office/drawing/2014/main" id="{88C2B994-2DFA-4C55-8CCF-1C889FC234F9}"/>
              </a:ext>
            </a:extLst>
          </p:cNvPr>
          <p:cNvGrpSpPr/>
          <p:nvPr/>
        </p:nvGrpSpPr>
        <p:grpSpPr>
          <a:xfrm>
            <a:off x="1167580" y="4235171"/>
            <a:ext cx="772396" cy="150052"/>
            <a:chOff x="356658" y="6406378"/>
            <a:chExt cx="772396" cy="150052"/>
          </a:xfrm>
        </p:grpSpPr>
        <p:sp>
          <p:nvSpPr>
            <p:cNvPr id="9" name="椭圆 8">
              <a:extLst>
                <a:ext uri="{FF2B5EF4-FFF2-40B4-BE49-F238E27FC236}">
                  <a16:creationId xmlns:a16="http://schemas.microsoft.com/office/drawing/2014/main" id="{750451B6-1963-46F7-8AD1-A7CB185A70F7}"/>
                </a:ext>
              </a:extLst>
            </p:cNvPr>
            <p:cNvSpPr/>
            <p:nvPr/>
          </p:nvSpPr>
          <p:spPr>
            <a:xfrm flipH="1">
              <a:off x="664140" y="6406380"/>
              <a:ext cx="150050" cy="150050"/>
            </a:xfrm>
            <a:prstGeom prst="ellipse">
              <a:avLst/>
            </a:prstGeom>
            <a:solidFill>
              <a:srgbClr val="D9DF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C349ED72-A07F-479B-9919-B9ADE640B536}"/>
                </a:ext>
              </a:extLst>
            </p:cNvPr>
            <p:cNvSpPr/>
            <p:nvPr/>
          </p:nvSpPr>
          <p:spPr>
            <a:xfrm flipH="1">
              <a:off x="356658" y="6406378"/>
              <a:ext cx="150050" cy="150050"/>
            </a:xfrm>
            <a:prstGeom prst="ellipse">
              <a:avLst/>
            </a:prstGeom>
            <a:solidFill>
              <a:srgbClr val="5C7E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a:extLst>
                <a:ext uri="{FF2B5EF4-FFF2-40B4-BE49-F238E27FC236}">
                  <a16:creationId xmlns:a16="http://schemas.microsoft.com/office/drawing/2014/main" id="{0D15E20C-1AAA-4D12-9BFB-96766A8EAE41}"/>
                </a:ext>
              </a:extLst>
            </p:cNvPr>
            <p:cNvSpPr/>
            <p:nvPr/>
          </p:nvSpPr>
          <p:spPr>
            <a:xfrm flipH="1">
              <a:off x="979004" y="6406378"/>
              <a:ext cx="150050" cy="150050"/>
            </a:xfrm>
            <a:prstGeom prst="ellipse">
              <a:avLst/>
            </a:prstGeom>
            <a:solidFill>
              <a:srgbClr val="D9DF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mc:AlternateContent xmlns:mc="http://schemas.openxmlformats.org/markup-compatibility/2006" xmlns:p14="http://schemas.microsoft.com/office/powerpoint/2010/main">
    <mc:Choice Requires="p14">
      <p:transition spd="slow" p14:dur="20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anim calcmode="lin" valueType="num">
                                      <p:cBhvr additive="base">
                                        <p:cTn id="13" dur="500" fill="hold"/>
                                        <p:tgtEl>
                                          <p:spTgt spid="13"/>
                                        </p:tgtEl>
                                        <p:attrNameLst>
                                          <p:attrName>ppt_x</p:attrName>
                                        </p:attrNameLst>
                                      </p:cBhvr>
                                      <p:tavLst>
                                        <p:tav tm="0">
                                          <p:val>
                                            <p:strVal val="1+#ppt_w/2"/>
                                          </p:val>
                                        </p:tav>
                                        <p:tav tm="100000">
                                          <p:val>
                                            <p:strVal val="#ppt_x"/>
                                          </p:val>
                                        </p:tav>
                                      </p:tavLst>
                                    </p:anim>
                                    <p:anim calcmode="lin" valueType="num">
                                      <p:cBhvr additive="base">
                                        <p:cTn id="14" dur="500" fill="hold"/>
                                        <p:tgtEl>
                                          <p:spTgt spid="13"/>
                                        </p:tgtEl>
                                        <p:attrNameLst>
                                          <p:attrName>ppt_y</p:attrName>
                                        </p:attrNameLst>
                                      </p:cBhvr>
                                      <p:tavLst>
                                        <p:tav tm="0">
                                          <p:val>
                                            <p:strVal val="#ppt_y"/>
                                          </p:val>
                                        </p:tav>
                                        <p:tav tm="100000">
                                          <p:val>
                                            <p:strVal val="#ppt_y"/>
                                          </p:val>
                                        </p:tav>
                                      </p:tavLst>
                                    </p:anim>
                                  </p:childTnLst>
                                </p:cTn>
                              </p:par>
                              <p:par>
                                <p:cTn id="15" presetID="2" presetClass="entr" presetSubtype="2"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anim calcmode="lin" valueType="num">
                                      <p:cBhvr additive="base">
                                        <p:cTn id="17" dur="500" fill="hold"/>
                                        <p:tgtEl>
                                          <p:spTgt spid="12"/>
                                        </p:tgtEl>
                                        <p:attrNameLst>
                                          <p:attrName>ppt_x</p:attrName>
                                        </p:attrNameLst>
                                      </p:cBhvr>
                                      <p:tavLst>
                                        <p:tav tm="0">
                                          <p:val>
                                            <p:strVal val="1+#ppt_w/2"/>
                                          </p:val>
                                        </p:tav>
                                        <p:tav tm="100000">
                                          <p:val>
                                            <p:strVal val="#ppt_x"/>
                                          </p:val>
                                        </p:tav>
                                      </p:tavLst>
                                    </p:anim>
                                    <p:anim calcmode="lin" valueType="num">
                                      <p:cBhvr additive="base">
                                        <p:cTn id="18" dur="500" fill="hold"/>
                                        <p:tgtEl>
                                          <p:spTgt spid="12"/>
                                        </p:tgtEl>
                                        <p:attrNameLst>
                                          <p:attrName>ppt_y</p:attrName>
                                        </p:attrNameLst>
                                      </p:cBhvr>
                                      <p:tavLst>
                                        <p:tav tm="0">
                                          <p:val>
                                            <p:strVal val="#ppt_y"/>
                                          </p:val>
                                        </p:tav>
                                        <p:tav tm="100000">
                                          <p:val>
                                            <p:strVal val="#ppt_y"/>
                                          </p:val>
                                        </p:tav>
                                      </p:tavLst>
                                    </p:anim>
                                  </p:childTnLst>
                                </p:cTn>
                              </p:par>
                              <p:par>
                                <p:cTn id="19" presetID="2" presetClass="entr" presetSubtype="2"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anim calcmode="lin" valueType="num">
                                      <p:cBhvr additive="base">
                                        <p:cTn id="21" dur="500" fill="hold"/>
                                        <p:tgtEl>
                                          <p:spTgt spid="14"/>
                                        </p:tgtEl>
                                        <p:attrNameLst>
                                          <p:attrName>ppt_x</p:attrName>
                                        </p:attrNameLst>
                                      </p:cBhvr>
                                      <p:tavLst>
                                        <p:tav tm="0">
                                          <p:val>
                                            <p:strVal val="1+#ppt_w/2"/>
                                          </p:val>
                                        </p:tav>
                                        <p:tav tm="100000">
                                          <p:val>
                                            <p:strVal val="#ppt_x"/>
                                          </p:val>
                                        </p:tav>
                                      </p:tavLst>
                                    </p:anim>
                                    <p:anim calcmode="lin" valueType="num">
                                      <p:cBhvr additive="base">
                                        <p:cTn id="22" dur="5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2" grpId="0"/>
      <p:bldP spid="1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直角三角形 23"/>
          <p:cNvSpPr/>
          <p:nvPr/>
        </p:nvSpPr>
        <p:spPr>
          <a:xfrm flipH="1">
            <a:off x="0" y="0"/>
            <a:ext cx="12192000" cy="6858000"/>
          </a:xfrm>
          <a:prstGeom prst="rtTriangle">
            <a:avLst/>
          </a:prstGeom>
          <a:solidFill>
            <a:srgbClr val="75C4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矩形 1"/>
          <p:cNvSpPr/>
          <p:nvPr/>
        </p:nvSpPr>
        <p:spPr>
          <a:xfrm>
            <a:off x="1128632" y="1576495"/>
            <a:ext cx="9817768" cy="4486954"/>
          </a:xfrm>
          <a:prstGeom prst="rect">
            <a:avLst/>
          </a:prstGeom>
          <a:noFill/>
          <a:ln>
            <a:solidFill>
              <a:srgbClr val="0083C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flipH="1">
            <a:off x="1461407" y="3278949"/>
            <a:ext cx="150050" cy="150050"/>
          </a:xfrm>
          <a:prstGeom prst="ellipse">
            <a:avLst/>
          </a:prstGeom>
          <a:solidFill>
            <a:srgbClr val="D9DF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椭圆 7"/>
          <p:cNvSpPr/>
          <p:nvPr/>
        </p:nvSpPr>
        <p:spPr>
          <a:xfrm flipH="1">
            <a:off x="1461407" y="2352697"/>
            <a:ext cx="150050" cy="150050"/>
          </a:xfrm>
          <a:prstGeom prst="ellipse">
            <a:avLst/>
          </a:prstGeom>
          <a:solidFill>
            <a:srgbClr val="5C7E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1019532" y="575906"/>
            <a:ext cx="738554" cy="738554"/>
          </a:xfrm>
          <a:prstGeom prst="ellipse">
            <a:avLst/>
          </a:prstGeom>
          <a:pattFill prst="pct90">
            <a:fgClr>
              <a:srgbClr val="70B0C9"/>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1128632" y="714350"/>
            <a:ext cx="532660" cy="461665"/>
          </a:xfrm>
          <a:prstGeom prst="rect">
            <a:avLst/>
          </a:prstGeom>
          <a:noFill/>
        </p:spPr>
        <p:txBody>
          <a:bodyPr wrap="square" rtlCol="0">
            <a:spAutoFit/>
          </a:bodyPr>
          <a:lstStyle/>
          <a:p>
            <a:r>
              <a:rPr lang="en-US" altLang="zh-CN" sz="2400" dirty="0">
                <a:solidFill>
                  <a:schemeClr val="bg1"/>
                </a:solidFill>
                <a:latin typeface="思源黑体旧字形 ExtraLight" panose="020B0200000000000000" pitchFamily="34" charset="-128"/>
                <a:ea typeface="思源黑体旧字形 ExtraLight" panose="020B0200000000000000" pitchFamily="34" charset="-128"/>
              </a:rPr>
              <a:t>02</a:t>
            </a:r>
            <a:endParaRPr lang="zh-CN" altLang="en-US" sz="2400" dirty="0"/>
          </a:p>
        </p:txBody>
      </p:sp>
      <p:sp>
        <p:nvSpPr>
          <p:cNvPr id="4" name="文本框 3"/>
          <p:cNvSpPr txBox="1"/>
          <p:nvPr/>
        </p:nvSpPr>
        <p:spPr>
          <a:xfrm>
            <a:off x="1867186" y="714350"/>
            <a:ext cx="2041864" cy="461665"/>
          </a:xfrm>
          <a:prstGeom prst="rect">
            <a:avLst/>
          </a:prstGeom>
          <a:noFill/>
        </p:spPr>
        <p:txBody>
          <a:bodyPr wrap="square" rtlCol="0">
            <a:spAutoFit/>
          </a:bodyPr>
          <a:lstStyle/>
          <a:p>
            <a:r>
              <a:rPr lang="zh-CN" altLang="en-US" sz="2400" dirty="0">
                <a:solidFill>
                  <a:schemeClr val="accent1">
                    <a:lumMod val="75000"/>
                  </a:schemeClr>
                </a:solidFill>
                <a:latin typeface="宋体" panose="02010600030101010101" pitchFamily="2" charset="-122"/>
                <a:ea typeface="宋体" panose="02010600030101010101" pitchFamily="2" charset="-122"/>
              </a:rPr>
              <a:t>培训的内容</a:t>
            </a:r>
          </a:p>
        </p:txBody>
      </p:sp>
      <p:sp>
        <p:nvSpPr>
          <p:cNvPr id="15" name="椭圆 14"/>
          <p:cNvSpPr/>
          <p:nvPr/>
        </p:nvSpPr>
        <p:spPr>
          <a:xfrm flipH="1">
            <a:off x="1461407" y="5155543"/>
            <a:ext cx="150050" cy="150050"/>
          </a:xfrm>
          <a:prstGeom prst="ellipse">
            <a:avLst/>
          </a:prstGeom>
          <a:solidFill>
            <a:srgbClr val="D9DF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flipH="1">
            <a:off x="1461407" y="4217246"/>
            <a:ext cx="150050" cy="150050"/>
          </a:xfrm>
          <a:prstGeom prst="ellipse">
            <a:avLst/>
          </a:prstGeom>
          <a:solidFill>
            <a:srgbClr val="5C7E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1758086" y="2239191"/>
            <a:ext cx="3097999" cy="369332"/>
          </a:xfrm>
          <a:prstGeom prst="rect">
            <a:avLst/>
          </a:prstGeom>
          <a:noFill/>
        </p:spPr>
        <p:txBody>
          <a:bodyPr wrap="square" rtlCol="0">
            <a:spAutoFit/>
          </a:bodyPr>
          <a:lstStyle/>
          <a:p>
            <a:r>
              <a:rPr lang="zh-CN" altLang="en-US" dirty="0">
                <a:latin typeface="宋体" panose="02010600030101010101" pitchFamily="2" charset="-122"/>
                <a:ea typeface="宋体" panose="02010600030101010101" pitchFamily="2" charset="-122"/>
              </a:rPr>
              <a:t>开发环境的统一配置</a:t>
            </a:r>
          </a:p>
        </p:txBody>
      </p:sp>
      <p:sp>
        <p:nvSpPr>
          <p:cNvPr id="6" name="文本框 5"/>
          <p:cNvSpPr txBox="1"/>
          <p:nvPr/>
        </p:nvSpPr>
        <p:spPr>
          <a:xfrm>
            <a:off x="1765121" y="3169308"/>
            <a:ext cx="4395982" cy="369332"/>
          </a:xfrm>
          <a:prstGeom prst="rect">
            <a:avLst/>
          </a:prstGeom>
          <a:noFill/>
        </p:spPr>
        <p:txBody>
          <a:bodyPr wrap="square" rtlCol="0">
            <a:spAutoFit/>
          </a:bodyPr>
          <a:lstStyle/>
          <a:p>
            <a:r>
              <a:rPr lang="zh-CN" altLang="en-US" dirty="0">
                <a:latin typeface="宋体" panose="02010600030101010101" pitchFamily="2" charset="-122"/>
                <a:ea typeface="宋体" panose="02010600030101010101" pitchFamily="2" charset="-122"/>
              </a:rPr>
              <a:t>成功运行并熟悉项目的功能实际操作情况</a:t>
            </a:r>
          </a:p>
        </p:txBody>
      </p:sp>
      <p:sp>
        <p:nvSpPr>
          <p:cNvPr id="9" name="文本框 8"/>
          <p:cNvSpPr txBox="1"/>
          <p:nvPr/>
        </p:nvSpPr>
        <p:spPr>
          <a:xfrm>
            <a:off x="1765121" y="4111938"/>
            <a:ext cx="4228814" cy="646331"/>
          </a:xfrm>
          <a:prstGeom prst="rect">
            <a:avLst/>
          </a:prstGeom>
          <a:noFill/>
        </p:spPr>
        <p:txBody>
          <a:bodyPr wrap="square" rtlCol="0">
            <a:spAutoFit/>
          </a:bodyPr>
          <a:lstStyle/>
          <a:p>
            <a:r>
              <a:rPr lang="zh-CN" altLang="en-US" dirty="0">
                <a:latin typeface="宋体" panose="02010600030101010101" pitchFamily="2" charset="-122"/>
                <a:ea typeface="宋体" panose="02010600030101010101" pitchFamily="2" charset="-122"/>
              </a:rPr>
              <a:t>熟悉并掌握开发项目的</a:t>
            </a:r>
            <a:r>
              <a:rPr lang="en-US" altLang="zh-CN" dirty="0">
                <a:latin typeface="宋体" panose="02010600030101010101" pitchFamily="2" charset="-122"/>
                <a:ea typeface="宋体" panose="02010600030101010101" pitchFamily="2" charset="-122"/>
              </a:rPr>
              <a:t>story</a:t>
            </a:r>
            <a:r>
              <a:rPr lang="zh-CN" altLang="en-US" dirty="0">
                <a:latin typeface="宋体" panose="02010600030101010101" pitchFamily="2" charset="-122"/>
                <a:ea typeface="宋体" panose="02010600030101010101" pitchFamily="2" charset="-122"/>
              </a:rPr>
              <a:t>列表，获取项目</a:t>
            </a:r>
            <a:r>
              <a:rPr lang="en-US" altLang="zh-CN" dirty="0">
                <a:latin typeface="宋体" panose="02010600030101010101" pitchFamily="2" charset="-122"/>
                <a:ea typeface="宋体" panose="02010600030101010101" pitchFamily="2" charset="-122"/>
              </a:rPr>
              <a:t>story</a:t>
            </a:r>
            <a:r>
              <a:rPr lang="zh-CN" altLang="en-US" dirty="0">
                <a:latin typeface="宋体" panose="02010600030101010101" pitchFamily="2" charset="-122"/>
                <a:ea typeface="宋体" panose="02010600030101010101" pitchFamily="2" charset="-122"/>
              </a:rPr>
              <a:t>编号</a:t>
            </a:r>
          </a:p>
        </p:txBody>
      </p:sp>
      <p:sp>
        <p:nvSpPr>
          <p:cNvPr id="11" name="文本框 10"/>
          <p:cNvSpPr txBox="1"/>
          <p:nvPr/>
        </p:nvSpPr>
        <p:spPr>
          <a:xfrm>
            <a:off x="1740093" y="5080412"/>
            <a:ext cx="4337914" cy="646331"/>
          </a:xfrm>
          <a:prstGeom prst="rect">
            <a:avLst/>
          </a:prstGeom>
          <a:noFill/>
        </p:spPr>
        <p:txBody>
          <a:bodyPr wrap="square" rtlCol="0">
            <a:spAutoFit/>
          </a:bodyPr>
          <a:lstStyle/>
          <a:p>
            <a:r>
              <a:rPr lang="zh-CN" altLang="en-US" dirty="0">
                <a:latin typeface="宋体" panose="02010600030101010101" pitchFamily="2" charset="-122"/>
                <a:ea typeface="宋体" panose="02010600030101010101" pitchFamily="2" charset="-122"/>
              </a:rPr>
              <a:t>完成问题单和测试用例的提交，完成获取</a:t>
            </a:r>
            <a:r>
              <a:rPr lang="en-US" altLang="zh-CN" dirty="0">
                <a:latin typeface="宋体" panose="02010600030101010101" pitchFamily="2" charset="-122"/>
                <a:ea typeface="宋体" panose="02010600030101010101" pitchFamily="2" charset="-122"/>
              </a:rPr>
              <a:t>story</a:t>
            </a:r>
            <a:r>
              <a:rPr lang="zh-CN" altLang="en-US" dirty="0">
                <a:latin typeface="宋体" panose="02010600030101010101" pitchFamily="2" charset="-122"/>
                <a:ea typeface="宋体" panose="02010600030101010101" pitchFamily="2" charset="-122"/>
              </a:rPr>
              <a:t>的单元测试</a:t>
            </a:r>
          </a:p>
        </p:txBody>
      </p:sp>
      <p:grpSp>
        <p:nvGrpSpPr>
          <p:cNvPr id="17" name="组合 16">
            <a:extLst>
              <a:ext uri="{FF2B5EF4-FFF2-40B4-BE49-F238E27FC236}">
                <a16:creationId xmlns:a16="http://schemas.microsoft.com/office/drawing/2014/main" id="{8E8966D3-7AA7-430A-B183-D705823B2193}"/>
              </a:ext>
            </a:extLst>
          </p:cNvPr>
          <p:cNvGrpSpPr/>
          <p:nvPr/>
        </p:nvGrpSpPr>
        <p:grpSpPr>
          <a:xfrm>
            <a:off x="1087715" y="6388905"/>
            <a:ext cx="802428" cy="151032"/>
            <a:chOff x="664140" y="6406380"/>
            <a:chExt cx="802428" cy="151032"/>
          </a:xfrm>
        </p:grpSpPr>
        <p:sp>
          <p:nvSpPr>
            <p:cNvPr id="18" name="椭圆 17">
              <a:extLst>
                <a:ext uri="{FF2B5EF4-FFF2-40B4-BE49-F238E27FC236}">
                  <a16:creationId xmlns:a16="http://schemas.microsoft.com/office/drawing/2014/main" id="{8504FA79-10D8-421F-B79A-A39AE2E12D16}"/>
                </a:ext>
              </a:extLst>
            </p:cNvPr>
            <p:cNvSpPr/>
            <p:nvPr/>
          </p:nvSpPr>
          <p:spPr>
            <a:xfrm flipH="1">
              <a:off x="664140" y="6406380"/>
              <a:ext cx="150050" cy="150050"/>
            </a:xfrm>
            <a:prstGeom prst="ellipse">
              <a:avLst/>
            </a:prstGeom>
            <a:solidFill>
              <a:srgbClr val="D9DF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29C0E328-DF99-457C-9A0E-6F9EF359F6A2}"/>
                </a:ext>
              </a:extLst>
            </p:cNvPr>
            <p:cNvSpPr/>
            <p:nvPr/>
          </p:nvSpPr>
          <p:spPr>
            <a:xfrm flipH="1">
              <a:off x="990329" y="6406380"/>
              <a:ext cx="150050" cy="150050"/>
            </a:xfrm>
            <a:prstGeom prst="ellipse">
              <a:avLst/>
            </a:prstGeom>
            <a:solidFill>
              <a:srgbClr val="5C7E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945E4193-1D29-495B-AF7B-BD585C566EF7}"/>
                </a:ext>
              </a:extLst>
            </p:cNvPr>
            <p:cNvSpPr/>
            <p:nvPr/>
          </p:nvSpPr>
          <p:spPr>
            <a:xfrm flipH="1">
              <a:off x="1316518" y="6407362"/>
              <a:ext cx="150050" cy="150050"/>
            </a:xfrm>
            <a:prstGeom prst="ellipse">
              <a:avLst/>
            </a:prstGeom>
            <a:solidFill>
              <a:srgbClr val="D9DF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Tree>
  </p:cSld>
  <p:clrMapOvr>
    <a:masterClrMapping/>
  </p:clrMapOvr>
  <mc:AlternateContent xmlns:mc="http://schemas.openxmlformats.org/markup-compatibility/2006" xmlns:p14="http://schemas.microsoft.com/office/powerpoint/2010/main">
    <mc:Choice Requires="p14">
      <p:transition spd="slow" p14:dur="20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1000"/>
                                        <p:tgtEl>
                                          <p:spTgt spid="8"/>
                                        </p:tgtEl>
                                      </p:cBhvr>
                                    </p:animEffect>
                                    <p:anim calcmode="lin" valueType="num">
                                      <p:cBhvr>
                                        <p:cTn id="18" dur="1000" fill="hold"/>
                                        <p:tgtEl>
                                          <p:spTgt spid="8"/>
                                        </p:tgtEl>
                                        <p:attrNameLst>
                                          <p:attrName>ppt_x</p:attrName>
                                        </p:attrNameLst>
                                      </p:cBhvr>
                                      <p:tavLst>
                                        <p:tav tm="0">
                                          <p:val>
                                            <p:strVal val="#ppt_x"/>
                                          </p:val>
                                        </p:tav>
                                        <p:tav tm="100000">
                                          <p:val>
                                            <p:strVal val="#ppt_x"/>
                                          </p:val>
                                        </p:tav>
                                      </p:tavLst>
                                    </p:anim>
                                    <p:anim calcmode="lin" valueType="num">
                                      <p:cBhvr>
                                        <p:cTn id="1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2" fill="hold" grpId="0" nodeType="clickEffect">
                                  <p:stCondLst>
                                    <p:cond delay="0"/>
                                  </p:stCondLst>
                                  <p:childTnLst>
                                    <p:set>
                                      <p:cBhvr>
                                        <p:cTn id="23" dur="1" fill="hold">
                                          <p:stCondLst>
                                            <p:cond delay="0"/>
                                          </p:stCondLst>
                                        </p:cTn>
                                        <p:tgtEl>
                                          <p:spTgt spid="10"/>
                                        </p:tgtEl>
                                        <p:attrNameLst>
                                          <p:attrName>style.visibility</p:attrName>
                                        </p:attrNameLst>
                                      </p:cBhvr>
                                      <p:to>
                                        <p:strVal val="visible"/>
                                      </p:to>
                                    </p:set>
                                    <p:anim calcmode="lin" valueType="num">
                                      <p:cBhvr additive="base">
                                        <p:cTn id="24" dur="500" fill="hold"/>
                                        <p:tgtEl>
                                          <p:spTgt spid="10"/>
                                        </p:tgtEl>
                                        <p:attrNameLst>
                                          <p:attrName>ppt_x</p:attrName>
                                        </p:attrNameLst>
                                      </p:cBhvr>
                                      <p:tavLst>
                                        <p:tav tm="0">
                                          <p:val>
                                            <p:strVal val="1+#ppt_w/2"/>
                                          </p:val>
                                        </p:tav>
                                        <p:tav tm="100000">
                                          <p:val>
                                            <p:strVal val="#ppt_x"/>
                                          </p:val>
                                        </p:tav>
                                      </p:tavLst>
                                    </p:anim>
                                    <p:anim calcmode="lin" valueType="num">
                                      <p:cBhvr additive="base">
                                        <p:cTn id="25" dur="500" fill="hold"/>
                                        <p:tgtEl>
                                          <p:spTgt spid="10"/>
                                        </p:tgtEl>
                                        <p:attrNameLst>
                                          <p:attrName>ppt_y</p:attrName>
                                        </p:attrNameLst>
                                      </p:cBhvr>
                                      <p:tavLst>
                                        <p:tav tm="0">
                                          <p:val>
                                            <p:strVal val="#ppt_y"/>
                                          </p:val>
                                        </p:tav>
                                        <p:tav tm="100000">
                                          <p:val>
                                            <p:strVal val="#ppt_y"/>
                                          </p:val>
                                        </p:tav>
                                      </p:tavLst>
                                    </p:anim>
                                  </p:childTnLst>
                                </p:cTn>
                              </p:par>
                              <p:par>
                                <p:cTn id="26" presetID="42" presetClass="entr" presetSubtype="0" fill="hold" grpId="0" nodeType="with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fade">
                                      <p:cBhvr>
                                        <p:cTn id="28" dur="1000"/>
                                        <p:tgtEl>
                                          <p:spTgt spid="15"/>
                                        </p:tgtEl>
                                      </p:cBhvr>
                                    </p:animEffect>
                                    <p:anim calcmode="lin" valueType="num">
                                      <p:cBhvr>
                                        <p:cTn id="29" dur="1000" fill="hold"/>
                                        <p:tgtEl>
                                          <p:spTgt spid="15"/>
                                        </p:tgtEl>
                                        <p:attrNameLst>
                                          <p:attrName>ppt_x</p:attrName>
                                        </p:attrNameLst>
                                      </p:cBhvr>
                                      <p:tavLst>
                                        <p:tav tm="0">
                                          <p:val>
                                            <p:strVal val="#ppt_x"/>
                                          </p:val>
                                        </p:tav>
                                        <p:tav tm="100000">
                                          <p:val>
                                            <p:strVal val="#ppt_x"/>
                                          </p:val>
                                        </p:tav>
                                      </p:tavLst>
                                    </p:anim>
                                    <p:anim calcmode="lin" valueType="num">
                                      <p:cBhvr>
                                        <p:cTn id="30" dur="1000" fill="hold"/>
                                        <p:tgtEl>
                                          <p:spTgt spid="15"/>
                                        </p:tgtEl>
                                        <p:attrNameLst>
                                          <p:attrName>ppt_y</p:attrName>
                                        </p:attrNameLst>
                                      </p:cBhvr>
                                      <p:tavLst>
                                        <p:tav tm="0">
                                          <p:val>
                                            <p:strVal val="#ppt_y+.1"/>
                                          </p:val>
                                        </p:tav>
                                        <p:tav tm="100000">
                                          <p:val>
                                            <p:strVal val="#ppt_y"/>
                                          </p:val>
                                        </p:tav>
                                      </p:tavLst>
                                    </p:anim>
                                  </p:childTnLst>
                                </p:cTn>
                              </p:par>
                              <p:par>
                                <p:cTn id="31" presetID="42"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fade">
                                      <p:cBhvr>
                                        <p:cTn id="33" dur="1000"/>
                                        <p:tgtEl>
                                          <p:spTgt spid="16"/>
                                        </p:tgtEl>
                                      </p:cBhvr>
                                    </p:animEffect>
                                    <p:anim calcmode="lin" valueType="num">
                                      <p:cBhvr>
                                        <p:cTn id="34" dur="1000" fill="hold"/>
                                        <p:tgtEl>
                                          <p:spTgt spid="16"/>
                                        </p:tgtEl>
                                        <p:attrNameLst>
                                          <p:attrName>ppt_x</p:attrName>
                                        </p:attrNameLst>
                                      </p:cBhvr>
                                      <p:tavLst>
                                        <p:tav tm="0">
                                          <p:val>
                                            <p:strVal val="#ppt_x"/>
                                          </p:val>
                                        </p:tav>
                                        <p:tav tm="100000">
                                          <p:val>
                                            <p:strVal val="#ppt_x"/>
                                          </p:val>
                                        </p:tav>
                                      </p:tavLst>
                                    </p:anim>
                                    <p:anim calcmode="lin" valueType="num">
                                      <p:cBhvr>
                                        <p:cTn id="35"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7" grpId="0" animBg="1"/>
      <p:bldP spid="8" grpId="0" animBg="1"/>
      <p:bldP spid="10" grpId="0" animBg="1"/>
      <p:bldP spid="15" grpId="0" animBg="1"/>
      <p:bldP spid="1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直角三角形 17"/>
          <p:cNvSpPr/>
          <p:nvPr/>
        </p:nvSpPr>
        <p:spPr>
          <a:xfrm flipV="1">
            <a:off x="0" y="0"/>
            <a:ext cx="12192000" cy="6858000"/>
          </a:xfrm>
          <a:prstGeom prst="rtTriangle">
            <a:avLst/>
          </a:prstGeom>
          <a:solidFill>
            <a:srgbClr val="75C4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1319937" y="243549"/>
            <a:ext cx="2737158" cy="523220"/>
          </a:xfrm>
          <a:prstGeom prst="rect">
            <a:avLst/>
          </a:prstGeom>
          <a:noFill/>
        </p:spPr>
        <p:txBody>
          <a:bodyPr wrap="square" rtlCol="0">
            <a:spAutoFit/>
          </a:bodyPr>
          <a:lstStyle/>
          <a:p>
            <a:r>
              <a:rPr lang="zh-CN" altLang="en-US" sz="2800" dirty="0">
                <a:solidFill>
                  <a:schemeClr val="tx2"/>
                </a:solidFill>
                <a:latin typeface="宋体" panose="02010600030101010101" pitchFamily="2" charset="-122"/>
                <a:ea typeface="宋体" panose="02010600030101010101" pitchFamily="2" charset="-122"/>
              </a:rPr>
              <a:t>工作环境的统一</a:t>
            </a:r>
          </a:p>
        </p:txBody>
      </p:sp>
      <p:sp>
        <p:nvSpPr>
          <p:cNvPr id="5" name="矩形 4"/>
          <p:cNvSpPr/>
          <p:nvPr/>
        </p:nvSpPr>
        <p:spPr>
          <a:xfrm>
            <a:off x="5676722" y="3596806"/>
            <a:ext cx="6405786" cy="2328523"/>
          </a:xfrm>
          <a:prstGeom prst="rect">
            <a:avLst/>
          </a:prstGeom>
        </p:spPr>
        <p:txBody>
          <a:bodyPr wrap="square">
            <a:spAutoFit/>
          </a:bodyPr>
          <a:lstStyle/>
          <a:p>
            <a:pPr>
              <a:lnSpc>
                <a:spcPct val="150000"/>
              </a:lnSpc>
            </a:pPr>
            <a:r>
              <a:rPr lang="zh-CN" altLang="en-US" sz="2000" dirty="0">
                <a:solidFill>
                  <a:srgbClr val="0083C3"/>
                </a:solidFill>
                <a:latin typeface="宋体" panose="02010600030101010101" pitchFamily="2" charset="-122"/>
                <a:ea typeface="宋体" panose="02010600030101010101" pitchFamily="2" charset="-122"/>
              </a:rPr>
              <a:t>统一开发工具目的：已经开发好的代码功能可以在所有人的开发工具上成功运行并运行出相同的效果；</a:t>
            </a:r>
            <a:endParaRPr lang="en-US" altLang="zh-CN" sz="2000" dirty="0">
              <a:solidFill>
                <a:srgbClr val="0083C3"/>
              </a:solidFill>
              <a:latin typeface="宋体" panose="02010600030101010101" pitchFamily="2" charset="-122"/>
              <a:ea typeface="宋体" panose="02010600030101010101" pitchFamily="2" charset="-122"/>
            </a:endParaRPr>
          </a:p>
          <a:p>
            <a:pPr>
              <a:lnSpc>
                <a:spcPct val="150000"/>
              </a:lnSpc>
            </a:pPr>
            <a:r>
              <a:rPr lang="zh-CN" altLang="en-US" sz="2000" dirty="0">
                <a:solidFill>
                  <a:srgbClr val="0083C3"/>
                </a:solidFill>
                <a:latin typeface="宋体" panose="02010600030101010101" pitchFamily="2" charset="-122"/>
                <a:ea typeface="宋体" panose="02010600030101010101" pitchFamily="2" charset="-122"/>
              </a:rPr>
              <a:t>统一控制系统目的：将大家在单元测试中完成的或正在修改中的所有代码集中在一起进行管理，每个人都可以通过更新获取最新版本代码。</a:t>
            </a:r>
          </a:p>
        </p:txBody>
      </p:sp>
      <p:sp>
        <p:nvSpPr>
          <p:cNvPr id="3" name="文本框 2"/>
          <p:cNvSpPr txBox="1"/>
          <p:nvPr/>
        </p:nvSpPr>
        <p:spPr>
          <a:xfrm>
            <a:off x="1397685" y="1516886"/>
            <a:ext cx="4279037" cy="1631216"/>
          </a:xfrm>
          <a:prstGeom prst="rect">
            <a:avLst/>
          </a:prstGeom>
          <a:noFill/>
        </p:spPr>
        <p:txBody>
          <a:bodyPr wrap="square" rtlCol="0">
            <a:spAutoFit/>
          </a:bodyPr>
          <a:lstStyle/>
          <a:p>
            <a:r>
              <a:rPr lang="zh-CN" altLang="en-US" sz="2000" dirty="0">
                <a:solidFill>
                  <a:schemeClr val="bg1"/>
                </a:solidFill>
                <a:latin typeface="宋体" panose="02010600030101010101" pitchFamily="2" charset="-122"/>
                <a:ea typeface="宋体" panose="02010600030101010101" pitchFamily="2" charset="-122"/>
              </a:rPr>
              <a:t>开发工具：</a:t>
            </a:r>
            <a:r>
              <a:rPr lang="en-US" altLang="zh-CN" sz="2000" dirty="0">
                <a:solidFill>
                  <a:schemeClr val="bg1"/>
                </a:solidFill>
                <a:latin typeface="宋体" panose="02010600030101010101" pitchFamily="2" charset="-122"/>
                <a:ea typeface="宋体" panose="02010600030101010101" pitchFamily="2" charset="-122"/>
              </a:rPr>
              <a:t>IDEA</a:t>
            </a:r>
          </a:p>
          <a:p>
            <a:endParaRPr lang="en-US" altLang="zh-CN" sz="2000" dirty="0">
              <a:solidFill>
                <a:schemeClr val="bg1"/>
              </a:solidFill>
              <a:latin typeface="宋体" panose="02010600030101010101" pitchFamily="2" charset="-122"/>
              <a:ea typeface="宋体" panose="02010600030101010101" pitchFamily="2" charset="-122"/>
            </a:endParaRPr>
          </a:p>
          <a:p>
            <a:r>
              <a:rPr lang="zh-CN" altLang="en-US" sz="2000" dirty="0">
                <a:solidFill>
                  <a:schemeClr val="bg1"/>
                </a:solidFill>
                <a:latin typeface="宋体" panose="02010600030101010101" pitchFamily="2" charset="-122"/>
                <a:ea typeface="宋体" panose="02010600030101010101" pitchFamily="2" charset="-122"/>
              </a:rPr>
              <a:t>数据库：</a:t>
            </a:r>
            <a:r>
              <a:rPr lang="en-US" altLang="zh-CN" sz="2000" dirty="0">
                <a:solidFill>
                  <a:schemeClr val="bg1"/>
                </a:solidFill>
                <a:latin typeface="宋体" panose="02010600030101010101" pitchFamily="2" charset="-122"/>
                <a:ea typeface="宋体" panose="02010600030101010101" pitchFamily="2" charset="-122"/>
              </a:rPr>
              <a:t>MySQL</a:t>
            </a:r>
          </a:p>
          <a:p>
            <a:endParaRPr lang="en-US" altLang="zh-CN" sz="2000" dirty="0">
              <a:solidFill>
                <a:schemeClr val="bg1"/>
              </a:solidFill>
              <a:latin typeface="宋体" panose="02010600030101010101" pitchFamily="2" charset="-122"/>
              <a:ea typeface="宋体" panose="02010600030101010101" pitchFamily="2" charset="-122"/>
            </a:endParaRPr>
          </a:p>
          <a:p>
            <a:r>
              <a:rPr lang="zh-CN" altLang="en-US" sz="2000" dirty="0">
                <a:solidFill>
                  <a:schemeClr val="bg1"/>
                </a:solidFill>
                <a:latin typeface="宋体" panose="02010600030101010101" pitchFamily="2" charset="-122"/>
                <a:ea typeface="宋体" panose="02010600030101010101" pitchFamily="2" charset="-122"/>
              </a:rPr>
              <a:t>控制系统：</a:t>
            </a:r>
            <a:r>
              <a:rPr lang="en-US" altLang="zh-CN" sz="2000" dirty="0">
                <a:solidFill>
                  <a:schemeClr val="bg1"/>
                </a:solidFill>
                <a:latin typeface="宋体" panose="02010600030101010101" pitchFamily="2" charset="-122"/>
                <a:ea typeface="宋体" panose="02010600030101010101" pitchFamily="2" charset="-122"/>
              </a:rPr>
              <a:t>SVN</a:t>
            </a:r>
            <a:endParaRPr lang="zh-CN" altLang="en-US" sz="2000" dirty="0">
              <a:solidFill>
                <a:schemeClr val="bg1"/>
              </a:solidFill>
              <a:latin typeface="宋体" panose="02010600030101010101" pitchFamily="2" charset="-122"/>
              <a:ea typeface="宋体" panose="02010600030101010101" pitchFamily="2" charset="-122"/>
            </a:endParaRPr>
          </a:p>
        </p:txBody>
      </p:sp>
    </p:spTree>
  </p:cSld>
  <p:clrMapOvr>
    <a:masterClrMapping/>
  </p:clrMapOvr>
  <mc:AlternateContent xmlns:mc="http://schemas.openxmlformats.org/markup-compatibility/2006" xmlns:p14="http://schemas.microsoft.com/office/powerpoint/2010/main">
    <mc:Choice Requires="p14">
      <p:transition spd="slow" p14:dur="20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3"/>
          <p:cNvSpPr/>
          <p:nvPr/>
        </p:nvSpPr>
        <p:spPr>
          <a:xfrm>
            <a:off x="-129812" y="0"/>
            <a:ext cx="6096000" cy="6858000"/>
          </a:xfrm>
          <a:prstGeom prst="rect">
            <a:avLst/>
          </a:prstGeom>
          <a:solidFill>
            <a:srgbClr val="409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5" name="矩形 24"/>
          <p:cNvSpPr/>
          <p:nvPr/>
        </p:nvSpPr>
        <p:spPr>
          <a:xfrm>
            <a:off x="1576513" y="1790699"/>
            <a:ext cx="9253412" cy="3581400"/>
          </a:xfrm>
          <a:prstGeom prst="rect">
            <a:avLst/>
          </a:prstGeom>
          <a:noFill/>
          <a:ln>
            <a:solidFill>
              <a:srgbClr val="4AC1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2105025" y="1221001"/>
            <a:ext cx="3395782" cy="1139398"/>
          </a:xfrm>
          <a:prstGeom prst="rect">
            <a:avLst/>
          </a:prstGeom>
          <a:solidFill>
            <a:srgbClr val="4097B5"/>
          </a:solidFill>
          <a:ln>
            <a:solidFill>
              <a:srgbClr val="4097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p:nvSpPr>
        <p:spPr>
          <a:xfrm>
            <a:off x="2171700" y="1375201"/>
            <a:ext cx="3919663" cy="830997"/>
          </a:xfrm>
          <a:prstGeom prst="rect">
            <a:avLst/>
          </a:prstGeom>
          <a:noFill/>
        </p:spPr>
        <p:txBody>
          <a:bodyPr wrap="none" rtlCol="0">
            <a:spAutoFit/>
          </a:bodyPr>
          <a:lstStyle/>
          <a:p>
            <a:r>
              <a:rPr lang="en-US" altLang="zh-CN" sz="4800" dirty="0">
                <a:solidFill>
                  <a:schemeClr val="bg1"/>
                </a:solidFill>
                <a:latin typeface="方正书宋简体" panose="03000509000000000000" pitchFamily="65" charset="-122"/>
                <a:ea typeface="方正书宋简体" panose="03000509000000000000" pitchFamily="65" charset="-122"/>
              </a:rPr>
              <a:t>SVN</a:t>
            </a:r>
            <a:r>
              <a:rPr lang="zh-CN" altLang="en-US" sz="4800" dirty="0">
                <a:solidFill>
                  <a:schemeClr val="bg1"/>
                </a:solidFill>
                <a:latin typeface="方正书宋简体" panose="03000509000000000000" pitchFamily="65" charset="-122"/>
                <a:ea typeface="方正书宋简体" panose="03000509000000000000" pitchFamily="65" charset="-122"/>
              </a:rPr>
              <a:t>图标介绍</a:t>
            </a:r>
          </a:p>
        </p:txBody>
      </p:sp>
      <p:sp>
        <p:nvSpPr>
          <p:cNvPr id="28" name="文本框 27"/>
          <p:cNvSpPr txBox="1"/>
          <p:nvPr/>
        </p:nvSpPr>
        <p:spPr>
          <a:xfrm>
            <a:off x="2105025" y="2813261"/>
            <a:ext cx="7468711" cy="369332"/>
          </a:xfrm>
          <a:prstGeom prst="rect">
            <a:avLst/>
          </a:prstGeom>
          <a:noFill/>
        </p:spPr>
        <p:txBody>
          <a:bodyPr wrap="none" rtlCol="0">
            <a:spAutoFit/>
          </a:bodyPr>
          <a:lstStyle/>
          <a:p>
            <a:r>
              <a:rPr lang="zh-CN" altLang="en-US" dirty="0">
                <a:solidFill>
                  <a:schemeClr val="bg1"/>
                </a:solidFill>
                <a:latin typeface="思源黑体旧字形 ExtraLight" panose="020B0200000000000000" pitchFamily="34" charset="-128"/>
                <a:ea typeface="思源黑体旧字形 ExtraLight" panose="020B0200000000000000" pitchFamily="34" charset="-128"/>
              </a:rPr>
              <a:t>一个新检出的工作复本使用绿色的对</a:t>
            </a:r>
            <a:r>
              <a:rPr lang="zh-CN" altLang="en-US" dirty="0">
                <a:solidFill>
                  <a:schemeClr val="bg1">
                    <a:lumMod val="95000"/>
                  </a:schemeClr>
                </a:solidFill>
                <a:latin typeface="思源黑体旧字形 ExtraLight" panose="020B0200000000000000" pitchFamily="34" charset="-128"/>
                <a:ea typeface="思源黑体旧字形 ExtraLight" panose="020B0200000000000000" pitchFamily="34" charset="-128"/>
              </a:rPr>
              <a:t>勾</a:t>
            </a:r>
            <a:r>
              <a:rPr lang="zh-CN" altLang="en-US" dirty="0">
                <a:solidFill>
                  <a:srgbClr val="0083C3"/>
                </a:solidFill>
                <a:latin typeface="思源黑体旧字形 ExtraLight" panose="020B0200000000000000" pitchFamily="34" charset="-128"/>
                <a:ea typeface="思源黑体旧字形 ExtraLight" panose="020B0200000000000000" pitchFamily="34" charset="-128"/>
              </a:rPr>
              <a:t>重载，表示</a:t>
            </a:r>
            <a:r>
              <a:rPr lang="en-US" altLang="zh-CN" dirty="0">
                <a:solidFill>
                  <a:srgbClr val="0083C3"/>
                </a:solidFill>
                <a:latin typeface="思源黑体旧字形 ExtraLight" panose="020B0200000000000000" pitchFamily="34" charset="-128"/>
                <a:ea typeface="思源黑体旧字形 ExtraLight" panose="020B0200000000000000" pitchFamily="34" charset="-128"/>
              </a:rPr>
              <a:t>Subversion </a:t>
            </a:r>
            <a:r>
              <a:rPr lang="zh-CN" altLang="en-US" dirty="0">
                <a:solidFill>
                  <a:srgbClr val="0083C3"/>
                </a:solidFill>
                <a:latin typeface="思源黑体旧字形 ExtraLight" panose="020B0200000000000000" pitchFamily="34" charset="-128"/>
                <a:ea typeface="思源黑体旧字形 ExtraLight" panose="020B0200000000000000" pitchFamily="34" charset="-128"/>
              </a:rPr>
              <a:t>状态正常</a:t>
            </a:r>
          </a:p>
        </p:txBody>
      </p:sp>
      <p:sp>
        <p:nvSpPr>
          <p:cNvPr id="29" name="文本框 28"/>
          <p:cNvSpPr txBox="1"/>
          <p:nvPr/>
        </p:nvSpPr>
        <p:spPr>
          <a:xfrm>
            <a:off x="2105025" y="3743310"/>
            <a:ext cx="9070112" cy="369332"/>
          </a:xfrm>
          <a:prstGeom prst="rect">
            <a:avLst/>
          </a:prstGeom>
          <a:noFill/>
        </p:spPr>
        <p:txBody>
          <a:bodyPr wrap="none" rtlCol="0">
            <a:spAutoFit/>
          </a:bodyPr>
          <a:lstStyle/>
          <a:p>
            <a:r>
              <a:rPr lang="zh-CN" altLang="en-US" dirty="0">
                <a:solidFill>
                  <a:schemeClr val="bg1"/>
                </a:solidFill>
                <a:latin typeface="思源黑体旧字形 ExtraLight" panose="020B0200000000000000" pitchFamily="34" charset="-128"/>
                <a:ea typeface="思源黑体旧字形 ExtraLight" panose="020B0200000000000000" pitchFamily="34" charset="-128"/>
              </a:rPr>
              <a:t>在你开始编辑一个文件后，状态就变成 </a:t>
            </a:r>
            <a:r>
              <a:rPr lang="zh-CN" altLang="en-US" dirty="0">
                <a:solidFill>
                  <a:srgbClr val="4097B5"/>
                </a:solidFill>
                <a:latin typeface="思源黑体旧字形 ExtraLight" panose="020B0200000000000000" pitchFamily="34" charset="-128"/>
                <a:ea typeface="思源黑体旧字形 ExtraLight" panose="020B0200000000000000" pitchFamily="34" charset="-128"/>
              </a:rPr>
              <a:t>了已修改，而图标重载已经变成了红色感叹号</a:t>
            </a:r>
          </a:p>
        </p:txBody>
      </p:sp>
      <p:sp>
        <p:nvSpPr>
          <p:cNvPr id="30" name="文本框 29"/>
          <p:cNvSpPr txBox="1"/>
          <p:nvPr/>
        </p:nvSpPr>
        <p:spPr>
          <a:xfrm>
            <a:off x="2105025" y="4794096"/>
            <a:ext cx="6713697" cy="369332"/>
          </a:xfrm>
          <a:prstGeom prst="rect">
            <a:avLst/>
          </a:prstGeom>
          <a:noFill/>
        </p:spPr>
        <p:txBody>
          <a:bodyPr wrap="none" rtlCol="0">
            <a:spAutoFit/>
          </a:bodyPr>
          <a:lstStyle/>
          <a:p>
            <a:r>
              <a:rPr lang="zh-CN" altLang="en-US" dirty="0">
                <a:solidFill>
                  <a:schemeClr val="bg1"/>
                </a:solidFill>
                <a:latin typeface="思源黑体旧字形 ExtraLight" panose="020B0200000000000000" pitchFamily="34" charset="-128"/>
                <a:ea typeface="思源黑体旧字形 ExtraLight" panose="020B0200000000000000" pitchFamily="34" charset="-128"/>
              </a:rPr>
              <a:t>如果在提交的过程中出现了冲突，图标 </a:t>
            </a:r>
            <a:r>
              <a:rPr lang="zh-CN" altLang="en-US" dirty="0">
                <a:solidFill>
                  <a:srgbClr val="4097B5"/>
                </a:solidFill>
                <a:latin typeface="思源黑体旧字形 ExtraLight" panose="020B0200000000000000" pitchFamily="34" charset="-128"/>
                <a:ea typeface="思源黑体旧字形 ExtraLight" panose="020B0200000000000000" pitchFamily="34" charset="-128"/>
              </a:rPr>
              <a:t>就会变成了黄色感叹号</a:t>
            </a:r>
          </a:p>
        </p:txBody>
      </p:sp>
      <p:pic>
        <p:nvPicPr>
          <p:cNvPr id="31" name="图片 3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71699" y="2324673"/>
            <a:ext cx="1708785" cy="407479"/>
          </a:xfrm>
          <a:prstGeom prst="rect">
            <a:avLst/>
          </a:prstGeom>
        </p:spPr>
      </p:pic>
      <p:pic>
        <p:nvPicPr>
          <p:cNvPr id="32" name="图片 3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71700" y="3236190"/>
            <a:ext cx="1708785" cy="403245"/>
          </a:xfrm>
          <a:prstGeom prst="rect">
            <a:avLst/>
          </a:prstGeom>
        </p:spPr>
      </p:pic>
      <p:pic>
        <p:nvPicPr>
          <p:cNvPr id="33" name="图片 3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71700" y="4320391"/>
            <a:ext cx="1708784" cy="39576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0-#ppt_w/2"/>
                                          </p:val>
                                        </p:tav>
                                        <p:tav tm="100000">
                                          <p:val>
                                            <p:strVal val="#ppt_x"/>
                                          </p:val>
                                        </p:tav>
                                      </p:tavLst>
                                    </p:anim>
                                    <p:anim calcmode="lin" valueType="num">
                                      <p:cBhvr additive="base">
                                        <p:cTn id="8" dur="500" fill="hold"/>
                                        <p:tgtEl>
                                          <p:spTgt spid="2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25"/>
                                        </p:tgtEl>
                                        <p:attrNameLst>
                                          <p:attrName>style.visibility</p:attrName>
                                        </p:attrNameLst>
                                      </p:cBhvr>
                                      <p:to>
                                        <p:strVal val="visible"/>
                                      </p:to>
                                    </p:set>
                                    <p:anim calcmode="lin" valueType="num">
                                      <p:cBhvr additive="base">
                                        <p:cTn id="11" dur="500" fill="hold"/>
                                        <p:tgtEl>
                                          <p:spTgt spid="25"/>
                                        </p:tgtEl>
                                        <p:attrNameLst>
                                          <p:attrName>ppt_x</p:attrName>
                                        </p:attrNameLst>
                                      </p:cBhvr>
                                      <p:tavLst>
                                        <p:tav tm="0">
                                          <p:val>
                                            <p:strVal val="0-#ppt_w/2"/>
                                          </p:val>
                                        </p:tav>
                                        <p:tav tm="100000">
                                          <p:val>
                                            <p:strVal val="#ppt_x"/>
                                          </p:val>
                                        </p:tav>
                                      </p:tavLst>
                                    </p:anim>
                                    <p:anim calcmode="lin" valueType="num">
                                      <p:cBhvr additive="base">
                                        <p:cTn id="12" dur="500" fill="hold"/>
                                        <p:tgtEl>
                                          <p:spTgt spid="25"/>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26"/>
                                        </p:tgtEl>
                                        <p:attrNameLst>
                                          <p:attrName>style.visibility</p:attrName>
                                        </p:attrNameLst>
                                      </p:cBhvr>
                                      <p:to>
                                        <p:strVal val="visible"/>
                                      </p:to>
                                    </p:set>
                                    <p:anim calcmode="lin" valueType="num">
                                      <p:cBhvr additive="base">
                                        <p:cTn id="15" dur="500" fill="hold"/>
                                        <p:tgtEl>
                                          <p:spTgt spid="26"/>
                                        </p:tgtEl>
                                        <p:attrNameLst>
                                          <p:attrName>ppt_x</p:attrName>
                                        </p:attrNameLst>
                                      </p:cBhvr>
                                      <p:tavLst>
                                        <p:tav tm="0">
                                          <p:val>
                                            <p:strVal val="0-#ppt_w/2"/>
                                          </p:val>
                                        </p:tav>
                                        <p:tav tm="100000">
                                          <p:val>
                                            <p:strVal val="#ppt_x"/>
                                          </p:val>
                                        </p:tav>
                                      </p:tavLst>
                                    </p:anim>
                                    <p:anim calcmode="lin" valueType="num">
                                      <p:cBhvr additive="base">
                                        <p:cTn id="16" dur="500" fill="hold"/>
                                        <p:tgtEl>
                                          <p:spTgt spid="26"/>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27"/>
                                        </p:tgtEl>
                                        <p:attrNameLst>
                                          <p:attrName>style.visibility</p:attrName>
                                        </p:attrNameLst>
                                      </p:cBhvr>
                                      <p:to>
                                        <p:strVal val="visible"/>
                                      </p:to>
                                    </p:set>
                                    <p:anim calcmode="lin" valueType="num">
                                      <p:cBhvr additive="base">
                                        <p:cTn id="19" dur="500" fill="hold"/>
                                        <p:tgtEl>
                                          <p:spTgt spid="27"/>
                                        </p:tgtEl>
                                        <p:attrNameLst>
                                          <p:attrName>ppt_x</p:attrName>
                                        </p:attrNameLst>
                                      </p:cBhvr>
                                      <p:tavLst>
                                        <p:tav tm="0">
                                          <p:val>
                                            <p:strVal val="0-#ppt_w/2"/>
                                          </p:val>
                                        </p:tav>
                                        <p:tav tm="100000">
                                          <p:val>
                                            <p:strVal val="#ppt_x"/>
                                          </p:val>
                                        </p:tav>
                                      </p:tavLst>
                                    </p:anim>
                                    <p:anim calcmode="lin" valueType="num">
                                      <p:cBhvr additive="base">
                                        <p:cTn id="20" dur="500" fill="hold"/>
                                        <p:tgtEl>
                                          <p:spTgt spid="27"/>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28"/>
                                        </p:tgtEl>
                                        <p:attrNameLst>
                                          <p:attrName>style.visibility</p:attrName>
                                        </p:attrNameLst>
                                      </p:cBhvr>
                                      <p:to>
                                        <p:strVal val="visible"/>
                                      </p:to>
                                    </p:set>
                                    <p:anim calcmode="lin" valueType="num">
                                      <p:cBhvr additive="base">
                                        <p:cTn id="23" dur="500" fill="hold"/>
                                        <p:tgtEl>
                                          <p:spTgt spid="28"/>
                                        </p:tgtEl>
                                        <p:attrNameLst>
                                          <p:attrName>ppt_x</p:attrName>
                                        </p:attrNameLst>
                                      </p:cBhvr>
                                      <p:tavLst>
                                        <p:tav tm="0">
                                          <p:val>
                                            <p:strVal val="0-#ppt_w/2"/>
                                          </p:val>
                                        </p:tav>
                                        <p:tav tm="100000">
                                          <p:val>
                                            <p:strVal val="#ppt_x"/>
                                          </p:val>
                                        </p:tav>
                                      </p:tavLst>
                                    </p:anim>
                                    <p:anim calcmode="lin" valueType="num">
                                      <p:cBhvr additive="base">
                                        <p:cTn id="24" dur="500" fill="hold"/>
                                        <p:tgtEl>
                                          <p:spTgt spid="28"/>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29"/>
                                        </p:tgtEl>
                                        <p:attrNameLst>
                                          <p:attrName>style.visibility</p:attrName>
                                        </p:attrNameLst>
                                      </p:cBhvr>
                                      <p:to>
                                        <p:strVal val="visible"/>
                                      </p:to>
                                    </p:set>
                                    <p:anim calcmode="lin" valueType="num">
                                      <p:cBhvr additive="base">
                                        <p:cTn id="27" dur="500" fill="hold"/>
                                        <p:tgtEl>
                                          <p:spTgt spid="29"/>
                                        </p:tgtEl>
                                        <p:attrNameLst>
                                          <p:attrName>ppt_x</p:attrName>
                                        </p:attrNameLst>
                                      </p:cBhvr>
                                      <p:tavLst>
                                        <p:tav tm="0">
                                          <p:val>
                                            <p:strVal val="0-#ppt_w/2"/>
                                          </p:val>
                                        </p:tav>
                                        <p:tav tm="100000">
                                          <p:val>
                                            <p:strVal val="#ppt_x"/>
                                          </p:val>
                                        </p:tav>
                                      </p:tavLst>
                                    </p:anim>
                                    <p:anim calcmode="lin" valueType="num">
                                      <p:cBhvr additive="base">
                                        <p:cTn id="28" dur="500" fill="hold"/>
                                        <p:tgtEl>
                                          <p:spTgt spid="29"/>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30"/>
                                        </p:tgtEl>
                                        <p:attrNameLst>
                                          <p:attrName>style.visibility</p:attrName>
                                        </p:attrNameLst>
                                      </p:cBhvr>
                                      <p:to>
                                        <p:strVal val="visible"/>
                                      </p:to>
                                    </p:set>
                                    <p:anim calcmode="lin" valueType="num">
                                      <p:cBhvr additive="base">
                                        <p:cTn id="31" dur="500" fill="hold"/>
                                        <p:tgtEl>
                                          <p:spTgt spid="30"/>
                                        </p:tgtEl>
                                        <p:attrNameLst>
                                          <p:attrName>ppt_x</p:attrName>
                                        </p:attrNameLst>
                                      </p:cBhvr>
                                      <p:tavLst>
                                        <p:tav tm="0">
                                          <p:val>
                                            <p:strVal val="0-#ppt_w/2"/>
                                          </p:val>
                                        </p:tav>
                                        <p:tav tm="100000">
                                          <p:val>
                                            <p:strVal val="#ppt_x"/>
                                          </p:val>
                                        </p:tav>
                                      </p:tavLst>
                                    </p:anim>
                                    <p:anim calcmode="lin" valueType="num">
                                      <p:cBhvr additive="base">
                                        <p:cTn id="32" dur="500" fill="hold"/>
                                        <p:tgtEl>
                                          <p:spTgt spid="3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P spid="26" grpId="0" animBg="1"/>
      <p:bldP spid="27" grpId="0"/>
      <p:bldP spid="28" grpId="0"/>
      <p:bldP spid="29" grpId="0"/>
      <p:bldP spid="3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672859" y="517583"/>
            <a:ext cx="1069677" cy="1069677"/>
          </a:xfrm>
          <a:prstGeom prst="ellipse">
            <a:avLst/>
          </a:prstGeom>
          <a:solidFill>
            <a:srgbClr val="BADC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1440612" y="983412"/>
            <a:ext cx="603849" cy="603849"/>
          </a:xfrm>
          <a:prstGeom prst="ellipse">
            <a:avLst/>
          </a:prstGeom>
          <a:solidFill>
            <a:srgbClr val="409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2044461" y="804495"/>
            <a:ext cx="2339102" cy="523220"/>
          </a:xfrm>
          <a:prstGeom prst="rect">
            <a:avLst/>
          </a:prstGeom>
        </p:spPr>
        <p:txBody>
          <a:bodyPr wrap="none">
            <a:spAutoFit/>
          </a:bodyPr>
          <a:lstStyle/>
          <a:p>
            <a:r>
              <a:rPr lang="zh-CN" altLang="en-US" sz="2800" dirty="0">
                <a:solidFill>
                  <a:srgbClr val="4AC1E1"/>
                </a:solidFill>
                <a:latin typeface="宋体" panose="02010600030101010101" pitchFamily="2" charset="-122"/>
                <a:ea typeface="宋体" panose="02010600030101010101" pitchFamily="2" charset="-122"/>
              </a:rPr>
              <a:t>项目环境配置</a:t>
            </a:r>
          </a:p>
        </p:txBody>
      </p:sp>
      <p:sp>
        <p:nvSpPr>
          <p:cNvPr id="10" name="矩形 9"/>
          <p:cNvSpPr/>
          <p:nvPr/>
        </p:nvSpPr>
        <p:spPr>
          <a:xfrm>
            <a:off x="575744" y="2361461"/>
            <a:ext cx="4843527" cy="2790187"/>
          </a:xfrm>
          <a:prstGeom prst="rect">
            <a:avLst/>
          </a:prstGeom>
        </p:spPr>
        <p:txBody>
          <a:bodyPr wrap="square">
            <a:spAutoFit/>
          </a:bodyPr>
          <a:lstStyle/>
          <a:p>
            <a:pPr>
              <a:lnSpc>
                <a:spcPct val="150000"/>
              </a:lnSpc>
            </a:pPr>
            <a:r>
              <a:rPr lang="zh-CN" altLang="en-US" sz="2000" dirty="0">
                <a:solidFill>
                  <a:schemeClr val="bg2">
                    <a:lumMod val="10000"/>
                  </a:schemeClr>
                </a:solidFill>
                <a:latin typeface="宋体" panose="02010600030101010101" pitchFamily="2" charset="-122"/>
                <a:ea typeface="宋体" panose="02010600030101010101" pitchFamily="2" charset="-122"/>
              </a:rPr>
              <a:t>使用控制系统</a:t>
            </a:r>
            <a:r>
              <a:rPr lang="en-US" altLang="zh-CN" sz="2000" dirty="0">
                <a:solidFill>
                  <a:schemeClr val="bg2">
                    <a:lumMod val="10000"/>
                  </a:schemeClr>
                </a:solidFill>
                <a:latin typeface="宋体" panose="02010600030101010101" pitchFamily="2" charset="-122"/>
                <a:ea typeface="宋体" panose="02010600030101010101" pitchFamily="2" charset="-122"/>
              </a:rPr>
              <a:t>SVN</a:t>
            </a:r>
            <a:r>
              <a:rPr lang="zh-CN" altLang="en-US" sz="2000" dirty="0">
                <a:solidFill>
                  <a:schemeClr val="bg2">
                    <a:lumMod val="10000"/>
                  </a:schemeClr>
                </a:solidFill>
                <a:latin typeface="宋体" panose="02010600030101010101" pitchFamily="2" charset="-122"/>
                <a:ea typeface="宋体" panose="02010600030101010101" pitchFamily="2" charset="-122"/>
              </a:rPr>
              <a:t>将文件夹</a:t>
            </a:r>
            <a:r>
              <a:rPr lang="en-US" altLang="zh-CN" sz="2000" dirty="0" err="1">
                <a:solidFill>
                  <a:schemeClr val="bg2">
                    <a:lumMod val="10000"/>
                  </a:schemeClr>
                </a:solidFill>
                <a:latin typeface="宋体" panose="02010600030101010101" pitchFamily="2" charset="-122"/>
                <a:ea typeface="宋体" panose="02010600030101010101" pitchFamily="2" charset="-122"/>
              </a:rPr>
              <a:t>icollege-xufe</a:t>
            </a:r>
            <a:r>
              <a:rPr lang="zh-CN" altLang="en-US" sz="2000" dirty="0">
                <a:solidFill>
                  <a:schemeClr val="bg2">
                    <a:lumMod val="10000"/>
                  </a:schemeClr>
                </a:solidFill>
                <a:latin typeface="宋体" panose="02010600030101010101" pitchFamily="2" charset="-122"/>
                <a:ea typeface="宋体" panose="02010600030101010101" pitchFamily="2" charset="-122"/>
              </a:rPr>
              <a:t>导入指定位置，文件夹中的</a:t>
            </a:r>
            <a:r>
              <a:rPr lang="en-US" altLang="zh-CN" sz="2000" dirty="0" err="1">
                <a:solidFill>
                  <a:schemeClr val="bg2">
                    <a:lumMod val="10000"/>
                  </a:schemeClr>
                </a:solidFill>
                <a:latin typeface="宋体" panose="02010600030101010101" pitchFamily="2" charset="-122"/>
                <a:ea typeface="宋体" panose="02010600030101010101" pitchFamily="2" charset="-122"/>
              </a:rPr>
              <a:t>gdce</a:t>
            </a:r>
            <a:r>
              <a:rPr lang="zh-CN" altLang="en-US" sz="2000" dirty="0">
                <a:solidFill>
                  <a:schemeClr val="bg2">
                    <a:lumMod val="10000"/>
                  </a:schemeClr>
                </a:solidFill>
                <a:latin typeface="宋体" panose="02010600030101010101" pitchFamily="2" charset="-122"/>
                <a:ea typeface="宋体" panose="02010600030101010101" pitchFamily="2" charset="-122"/>
              </a:rPr>
              <a:t>为本次实践项目，</a:t>
            </a:r>
            <a:r>
              <a:rPr lang="en-US" altLang="zh-CN" sz="2000" dirty="0">
                <a:solidFill>
                  <a:schemeClr val="bg2">
                    <a:lumMod val="10000"/>
                  </a:schemeClr>
                </a:solidFill>
                <a:latin typeface="宋体" panose="02010600030101010101" pitchFamily="2" charset="-122"/>
                <a:ea typeface="宋体" panose="02010600030101010101" pitchFamily="2" charset="-122"/>
              </a:rPr>
              <a:t>doc</a:t>
            </a:r>
            <a:r>
              <a:rPr lang="zh-CN" altLang="en-US" sz="2000" dirty="0">
                <a:solidFill>
                  <a:schemeClr val="bg2">
                    <a:lumMod val="10000"/>
                  </a:schemeClr>
                </a:solidFill>
                <a:latin typeface="宋体" panose="02010600030101010101" pitchFamily="2" charset="-122"/>
                <a:ea typeface="宋体" panose="02010600030101010101" pitchFamily="2" charset="-122"/>
              </a:rPr>
              <a:t>文件夹中的</a:t>
            </a:r>
            <a:r>
              <a:rPr lang="en-US" altLang="zh-CN" sz="2000" dirty="0">
                <a:solidFill>
                  <a:schemeClr val="bg2">
                    <a:lumMod val="10000"/>
                  </a:schemeClr>
                </a:solidFill>
                <a:latin typeface="宋体" panose="02010600030101010101" pitchFamily="2" charset="-122"/>
                <a:ea typeface="宋体" panose="02010600030101010101" pitchFamily="2" charset="-122"/>
              </a:rPr>
              <a:t>tools</a:t>
            </a:r>
            <a:r>
              <a:rPr lang="zh-CN" altLang="en-US" sz="2000" dirty="0">
                <a:solidFill>
                  <a:schemeClr val="bg2">
                    <a:lumMod val="10000"/>
                  </a:schemeClr>
                </a:solidFill>
                <a:latin typeface="宋体" panose="02010600030101010101" pitchFamily="2" charset="-122"/>
                <a:ea typeface="宋体" panose="02010600030101010101" pitchFamily="2" charset="-122"/>
              </a:rPr>
              <a:t>具有</a:t>
            </a:r>
            <a:r>
              <a:rPr lang="en-US" altLang="zh-CN" sz="2000" dirty="0">
                <a:solidFill>
                  <a:schemeClr val="bg2">
                    <a:lumMod val="10000"/>
                  </a:schemeClr>
                </a:solidFill>
                <a:latin typeface="宋体" panose="02010600030101010101" pitchFamily="2" charset="-122"/>
                <a:ea typeface="宋体" panose="02010600030101010101" pitchFamily="2" charset="-122"/>
              </a:rPr>
              <a:t>IDEA</a:t>
            </a:r>
            <a:r>
              <a:rPr lang="zh-CN" altLang="en-US" sz="2000" dirty="0">
                <a:solidFill>
                  <a:schemeClr val="bg2">
                    <a:lumMod val="10000"/>
                  </a:schemeClr>
                </a:solidFill>
                <a:latin typeface="宋体" panose="02010600030101010101" pitchFamily="2" charset="-122"/>
                <a:ea typeface="宋体" panose="02010600030101010101" pitchFamily="2" charset="-122"/>
              </a:rPr>
              <a:t>环境配置的</a:t>
            </a:r>
            <a:r>
              <a:rPr lang="en-US" altLang="zh-CN" sz="2000" dirty="0">
                <a:solidFill>
                  <a:schemeClr val="bg2">
                    <a:lumMod val="10000"/>
                  </a:schemeClr>
                </a:solidFill>
                <a:latin typeface="宋体" panose="02010600030101010101" pitchFamily="2" charset="-122"/>
                <a:ea typeface="宋体" panose="02010600030101010101" pitchFamily="2" charset="-122"/>
              </a:rPr>
              <a:t>maven</a:t>
            </a:r>
            <a:r>
              <a:rPr lang="zh-CN" altLang="en-US" sz="2000" dirty="0">
                <a:solidFill>
                  <a:schemeClr val="bg2">
                    <a:lumMod val="10000"/>
                  </a:schemeClr>
                </a:solidFill>
                <a:latin typeface="宋体" panose="02010600030101010101" pitchFamily="2" charset="-122"/>
                <a:ea typeface="宋体" panose="02010600030101010101" pitchFamily="2" charset="-122"/>
              </a:rPr>
              <a:t>本地库，</a:t>
            </a:r>
            <a:r>
              <a:rPr lang="en-US" altLang="zh-CN" sz="2000" dirty="0">
                <a:solidFill>
                  <a:schemeClr val="bg2">
                    <a:lumMod val="10000"/>
                  </a:schemeClr>
                </a:solidFill>
                <a:latin typeface="宋体" panose="02010600030101010101" pitchFamily="2" charset="-122"/>
                <a:ea typeface="宋体" panose="02010600030101010101" pitchFamily="2" charset="-122"/>
              </a:rPr>
              <a:t>Tomcat</a:t>
            </a:r>
            <a:r>
              <a:rPr lang="zh-CN" altLang="en-US" sz="2000" dirty="0">
                <a:solidFill>
                  <a:schemeClr val="bg2">
                    <a:lumMod val="10000"/>
                  </a:schemeClr>
                </a:solidFill>
                <a:latin typeface="宋体" panose="02010600030101010101" pitchFamily="2" charset="-122"/>
                <a:ea typeface="宋体" panose="02010600030101010101" pitchFamily="2" charset="-122"/>
              </a:rPr>
              <a:t>，进行</a:t>
            </a:r>
            <a:r>
              <a:rPr lang="en-US" altLang="zh-CN" sz="2000" dirty="0" err="1">
                <a:solidFill>
                  <a:schemeClr val="bg2">
                    <a:lumMod val="10000"/>
                  </a:schemeClr>
                </a:solidFill>
                <a:latin typeface="宋体" panose="02010600030101010101" pitchFamily="2" charset="-122"/>
                <a:ea typeface="宋体" panose="02010600030101010101" pitchFamily="2" charset="-122"/>
              </a:rPr>
              <a:t>jdk</a:t>
            </a:r>
            <a:r>
              <a:rPr lang="zh-CN" altLang="en-US" sz="2000" dirty="0">
                <a:solidFill>
                  <a:schemeClr val="bg2">
                    <a:lumMod val="10000"/>
                  </a:schemeClr>
                </a:solidFill>
                <a:latin typeface="宋体" panose="02010600030101010101" pitchFamily="2" charset="-122"/>
                <a:ea typeface="宋体" panose="02010600030101010101" pitchFamily="2" charset="-122"/>
              </a:rPr>
              <a:t>，</a:t>
            </a:r>
            <a:r>
              <a:rPr lang="en-US" altLang="zh-CN" sz="2000" dirty="0">
                <a:solidFill>
                  <a:schemeClr val="bg2">
                    <a:lumMod val="10000"/>
                  </a:schemeClr>
                </a:solidFill>
                <a:latin typeface="宋体" panose="02010600030101010101" pitchFamily="2" charset="-122"/>
                <a:ea typeface="宋体" panose="02010600030101010101" pitchFamily="2" charset="-122"/>
              </a:rPr>
              <a:t>Tomcat</a:t>
            </a:r>
            <a:r>
              <a:rPr lang="zh-CN" altLang="en-US" sz="2000" dirty="0">
                <a:solidFill>
                  <a:schemeClr val="bg2">
                    <a:lumMod val="10000"/>
                  </a:schemeClr>
                </a:solidFill>
                <a:latin typeface="宋体" panose="02010600030101010101" pitchFamily="2" charset="-122"/>
                <a:ea typeface="宋体" panose="02010600030101010101" pitchFamily="2" charset="-122"/>
              </a:rPr>
              <a:t>版本的选择，选择相关配置文件夹，导入</a:t>
            </a:r>
            <a:r>
              <a:rPr lang="en-US" altLang="zh-CN" sz="2000" dirty="0">
                <a:solidFill>
                  <a:schemeClr val="bg2">
                    <a:lumMod val="10000"/>
                  </a:schemeClr>
                </a:solidFill>
                <a:latin typeface="宋体" panose="02010600030101010101" pitchFamily="2" charset="-122"/>
                <a:ea typeface="宋体" panose="02010600030101010101" pitchFamily="2" charset="-122"/>
              </a:rPr>
              <a:t>maven</a:t>
            </a:r>
            <a:r>
              <a:rPr lang="zh-CN" altLang="en-US" sz="2000" dirty="0">
                <a:solidFill>
                  <a:schemeClr val="bg2">
                    <a:lumMod val="10000"/>
                  </a:schemeClr>
                </a:solidFill>
                <a:latin typeface="宋体" panose="02010600030101010101" pitchFamily="2" charset="-122"/>
                <a:ea typeface="宋体" panose="02010600030101010101" pitchFamily="2" charset="-122"/>
              </a:rPr>
              <a:t>本地库，完成项目环境配置</a:t>
            </a:r>
            <a:endParaRPr lang="en-US" altLang="zh-CN" sz="2000" dirty="0">
              <a:solidFill>
                <a:schemeClr val="bg2">
                  <a:lumMod val="10000"/>
                </a:schemeClr>
              </a:solidFill>
              <a:latin typeface="宋体" panose="02010600030101010101" pitchFamily="2" charset="-122"/>
              <a:ea typeface="宋体" panose="02010600030101010101" pitchFamily="2" charset="-122"/>
            </a:endParaRPr>
          </a:p>
        </p:txBody>
      </p:sp>
      <p:pic>
        <p:nvPicPr>
          <p:cNvPr id="11" name="图片 10"/>
          <p:cNvPicPr>
            <a:picLocks noChangeAspect="1"/>
          </p:cNvPicPr>
          <p:nvPr/>
        </p:nvPicPr>
        <p:blipFill>
          <a:blip r:embed="rId3"/>
          <a:stretch>
            <a:fillRect/>
          </a:stretch>
        </p:blipFill>
        <p:spPr>
          <a:xfrm>
            <a:off x="5816603" y="2012409"/>
            <a:ext cx="5799653" cy="3642666"/>
          </a:xfrm>
          <a:prstGeom prst="rect">
            <a:avLst/>
          </a:prstGeom>
        </p:spPr>
      </p:pic>
      <p:sp>
        <p:nvSpPr>
          <p:cNvPr id="12" name="文本框 11"/>
          <p:cNvSpPr txBox="1"/>
          <p:nvPr/>
        </p:nvSpPr>
        <p:spPr>
          <a:xfrm>
            <a:off x="8176334" y="2388095"/>
            <a:ext cx="1562469" cy="369332"/>
          </a:xfrm>
          <a:prstGeom prst="rect">
            <a:avLst/>
          </a:prstGeom>
          <a:noFill/>
        </p:spPr>
        <p:txBody>
          <a:bodyPr wrap="square" rtlCol="0">
            <a:spAutoFit/>
          </a:bodyPr>
          <a:lstStyle/>
          <a:p>
            <a:r>
              <a:rPr lang="en-US" altLang="zh-CN" dirty="0">
                <a:solidFill>
                  <a:srgbClr val="FF0000"/>
                </a:solidFill>
                <a:latin typeface="宋体" panose="02010600030101010101" pitchFamily="2" charset="-122"/>
                <a:ea typeface="宋体" panose="02010600030101010101" pitchFamily="2" charset="-122"/>
              </a:rPr>
              <a:t>Maven</a:t>
            </a:r>
            <a:r>
              <a:rPr lang="zh-CN" altLang="en-US" dirty="0">
                <a:solidFill>
                  <a:srgbClr val="FF0000"/>
                </a:solidFill>
                <a:latin typeface="宋体" panose="02010600030101010101" pitchFamily="2" charset="-122"/>
                <a:ea typeface="宋体" panose="02010600030101010101" pitchFamily="2" charset="-122"/>
              </a:rPr>
              <a:t>本地库</a:t>
            </a:r>
          </a:p>
        </p:txBody>
      </p:sp>
      <p:sp>
        <p:nvSpPr>
          <p:cNvPr id="13" name="文本框 12"/>
          <p:cNvSpPr txBox="1"/>
          <p:nvPr/>
        </p:nvSpPr>
        <p:spPr>
          <a:xfrm>
            <a:off x="8558073" y="4784054"/>
            <a:ext cx="1988600" cy="646331"/>
          </a:xfrm>
          <a:prstGeom prst="rect">
            <a:avLst/>
          </a:prstGeom>
          <a:noFill/>
        </p:spPr>
        <p:txBody>
          <a:bodyPr wrap="square" rtlCol="0">
            <a:spAutoFit/>
          </a:bodyPr>
          <a:lstStyle/>
          <a:p>
            <a:r>
              <a:rPr lang="en-US" altLang="zh-CN" dirty="0" err="1">
                <a:solidFill>
                  <a:srgbClr val="FF0000"/>
                </a:solidFill>
                <a:latin typeface="宋体" panose="02010600030101010101" pitchFamily="2" charset="-122"/>
                <a:ea typeface="宋体" panose="02010600030101010101" pitchFamily="2" charset="-122"/>
              </a:rPr>
              <a:t>jdk</a:t>
            </a:r>
            <a:r>
              <a:rPr lang="en-US" altLang="zh-CN" dirty="0">
                <a:solidFill>
                  <a:srgbClr val="FF0000"/>
                </a:solidFill>
                <a:latin typeface="宋体" panose="02010600030101010101" pitchFamily="2" charset="-122"/>
                <a:ea typeface="宋体" panose="02010600030101010101" pitchFamily="2" charset="-122"/>
              </a:rPr>
              <a:t>(Java</a:t>
            </a:r>
            <a:r>
              <a:rPr lang="zh-CN" altLang="en-US" dirty="0">
                <a:solidFill>
                  <a:srgbClr val="FF0000"/>
                </a:solidFill>
                <a:latin typeface="宋体" panose="02010600030101010101" pitchFamily="2" charset="-122"/>
                <a:ea typeface="宋体" panose="02010600030101010101" pitchFamily="2" charset="-122"/>
              </a:rPr>
              <a:t>软件开发工具包</a:t>
            </a:r>
          </a:p>
        </p:txBody>
      </p:sp>
      <p:sp>
        <p:nvSpPr>
          <p:cNvPr id="14" name="文本框 13"/>
          <p:cNvSpPr txBox="1"/>
          <p:nvPr/>
        </p:nvSpPr>
        <p:spPr>
          <a:xfrm>
            <a:off x="8495929" y="2757427"/>
            <a:ext cx="1819923" cy="369332"/>
          </a:xfrm>
          <a:prstGeom prst="rect">
            <a:avLst/>
          </a:prstGeom>
          <a:noFill/>
        </p:spPr>
        <p:txBody>
          <a:bodyPr wrap="square" rtlCol="0">
            <a:spAutoFit/>
          </a:bodyPr>
          <a:lstStyle/>
          <a:p>
            <a:r>
              <a:rPr lang="zh-CN" altLang="en-US" dirty="0">
                <a:solidFill>
                  <a:srgbClr val="FF0000"/>
                </a:solidFill>
                <a:latin typeface="宋体" panose="02010600030101010101" pitchFamily="2" charset="-122"/>
                <a:ea typeface="宋体" panose="02010600030101010101" pitchFamily="2" charset="-122"/>
              </a:rPr>
              <a:t>本地</a:t>
            </a:r>
            <a:r>
              <a:rPr lang="en-US" altLang="zh-CN" dirty="0">
                <a:solidFill>
                  <a:srgbClr val="FF0000"/>
                </a:solidFill>
                <a:latin typeface="宋体" panose="02010600030101010101" pitchFamily="2" charset="-122"/>
                <a:ea typeface="宋体" panose="02010600030101010101" pitchFamily="2" charset="-122"/>
              </a:rPr>
              <a:t>Tomcat</a:t>
            </a:r>
            <a:r>
              <a:rPr lang="zh-CN" altLang="en-US" dirty="0">
                <a:solidFill>
                  <a:srgbClr val="FF0000"/>
                </a:solidFill>
                <a:latin typeface="宋体" panose="02010600030101010101" pitchFamily="2" charset="-122"/>
                <a:ea typeface="宋体" panose="02010600030101010101" pitchFamily="2" charset="-122"/>
              </a:rPr>
              <a:t>目录</a:t>
            </a:r>
          </a:p>
        </p:txBody>
      </p:sp>
    </p:spTree>
  </p:cSld>
  <p:clrMapOvr>
    <a:masterClrMapping/>
  </p:clrMapOvr>
  <mc:AlternateContent xmlns:mc="http://schemas.openxmlformats.org/markup-compatibility/2006" xmlns:p14="http://schemas.microsoft.com/office/powerpoint/2010/main">
    <mc:Choice Requires="p14">
      <p:transition spd="slow" p14:dur="20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0-#ppt_w/2"/>
                                          </p:val>
                                        </p:tav>
                                        <p:tav tm="100000">
                                          <p:val>
                                            <p:strVal val="#ppt_x"/>
                                          </p:val>
                                        </p:tav>
                                      </p:tavLst>
                                    </p:anim>
                                    <p:anim calcmode="lin" valueType="num">
                                      <p:cBhvr additive="base">
                                        <p:cTn id="12" dur="500" fill="hold"/>
                                        <p:tgtEl>
                                          <p:spTgt spid="3"/>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0-#ppt_w/2"/>
                                          </p:val>
                                        </p:tav>
                                        <p:tav tm="100000">
                                          <p:val>
                                            <p:strVal val="#ppt_x"/>
                                          </p:val>
                                        </p:tav>
                                      </p:tavLst>
                                    </p:anim>
                                    <p:anim calcmode="lin" valueType="num">
                                      <p:cBhvr additive="base">
                                        <p:cTn id="16" dur="500" fill="hold"/>
                                        <p:tgtEl>
                                          <p:spTgt spid="7"/>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0-#ppt_w/2"/>
                                          </p:val>
                                        </p:tav>
                                        <p:tav tm="100000">
                                          <p:val>
                                            <p:strVal val="#ppt_x"/>
                                          </p:val>
                                        </p:tav>
                                      </p:tavLst>
                                    </p:anim>
                                    <p:anim calcmode="lin" valueType="num">
                                      <p:cBhvr additive="base">
                                        <p:cTn id="20"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7" grpId="0"/>
      <p:bldP spid="1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椭圆 4">
            <a:extLst>
              <a:ext uri="{FF2B5EF4-FFF2-40B4-BE49-F238E27FC236}">
                <a16:creationId xmlns:a16="http://schemas.microsoft.com/office/drawing/2014/main" id="{5E28D6F1-6B00-47A3-97CB-2DFA4057097A}"/>
              </a:ext>
            </a:extLst>
          </p:cNvPr>
          <p:cNvSpPr/>
          <p:nvPr/>
        </p:nvSpPr>
        <p:spPr>
          <a:xfrm>
            <a:off x="1485945" y="2996408"/>
            <a:ext cx="1149197" cy="1149197"/>
          </a:xfrm>
          <a:prstGeom prst="ellipse">
            <a:avLst/>
          </a:prstGeom>
          <a:solidFill>
            <a:srgbClr val="78BA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PA_椭圆 1">
            <a:extLst>
              <a:ext uri="{FF2B5EF4-FFF2-40B4-BE49-F238E27FC236}">
                <a16:creationId xmlns:a16="http://schemas.microsoft.com/office/drawing/2014/main" id="{EB95B840-7279-415D-BBF5-4E912B2A99E3}"/>
              </a:ext>
            </a:extLst>
          </p:cNvPr>
          <p:cNvSpPr/>
          <p:nvPr>
            <p:custDataLst>
              <p:tags r:id="rId1"/>
            </p:custDataLst>
          </p:nvPr>
        </p:nvSpPr>
        <p:spPr>
          <a:xfrm>
            <a:off x="4733424" y="1160593"/>
            <a:ext cx="3449053" cy="3449053"/>
          </a:xfrm>
          <a:prstGeom prst="ellipse">
            <a:avLst/>
          </a:prstGeom>
          <a:pattFill prst="pct90">
            <a:fgClr>
              <a:srgbClr val="75C4D5"/>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PA_椭圆 3">
            <a:extLst>
              <a:ext uri="{FF2B5EF4-FFF2-40B4-BE49-F238E27FC236}">
                <a16:creationId xmlns:a16="http://schemas.microsoft.com/office/drawing/2014/main" id="{5DCA5EE5-43C4-4C83-97A3-CC680227857F}"/>
              </a:ext>
            </a:extLst>
          </p:cNvPr>
          <p:cNvSpPr/>
          <p:nvPr>
            <p:custDataLst>
              <p:tags r:id="rId2"/>
            </p:custDataLst>
          </p:nvPr>
        </p:nvSpPr>
        <p:spPr>
          <a:xfrm>
            <a:off x="4009523" y="1960875"/>
            <a:ext cx="3138601" cy="3138601"/>
          </a:xfrm>
          <a:prstGeom prst="ellipse">
            <a:avLst/>
          </a:prstGeom>
          <a:pattFill prst="pct80">
            <a:fgClr>
              <a:srgbClr val="4097B5"/>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PA_椭圆 2">
            <a:extLst>
              <a:ext uri="{FF2B5EF4-FFF2-40B4-BE49-F238E27FC236}">
                <a16:creationId xmlns:a16="http://schemas.microsoft.com/office/drawing/2014/main" id="{ECF5FAC4-E453-4DA2-9BA4-98642851B078}"/>
              </a:ext>
            </a:extLst>
          </p:cNvPr>
          <p:cNvSpPr/>
          <p:nvPr>
            <p:custDataLst>
              <p:tags r:id="rId3"/>
            </p:custDataLst>
          </p:nvPr>
        </p:nvSpPr>
        <p:spPr>
          <a:xfrm>
            <a:off x="5168930" y="2994312"/>
            <a:ext cx="2703095" cy="2703095"/>
          </a:xfrm>
          <a:prstGeom prst="ellipse">
            <a:avLst/>
          </a:prstGeom>
          <a:solidFill>
            <a:srgbClr val="4AC1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椭圆 5">
            <a:extLst>
              <a:ext uri="{FF2B5EF4-FFF2-40B4-BE49-F238E27FC236}">
                <a16:creationId xmlns:a16="http://schemas.microsoft.com/office/drawing/2014/main" id="{006D4880-5F53-4B25-A108-2142564D2704}"/>
              </a:ext>
            </a:extLst>
          </p:cNvPr>
          <p:cNvSpPr/>
          <p:nvPr/>
        </p:nvSpPr>
        <p:spPr>
          <a:xfrm>
            <a:off x="2867070" y="4324622"/>
            <a:ext cx="574599" cy="574599"/>
          </a:xfrm>
          <a:prstGeom prst="ellipse">
            <a:avLst/>
          </a:prstGeom>
          <a:pattFill prst="dkUpDiag">
            <a:fgClr>
              <a:srgbClr val="BADCE6"/>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40F1FFF0-91A0-4D56-93B9-396ACA5D6BB8}"/>
              </a:ext>
            </a:extLst>
          </p:cNvPr>
          <p:cNvSpPr txBox="1"/>
          <p:nvPr/>
        </p:nvSpPr>
        <p:spPr>
          <a:xfrm flipH="1">
            <a:off x="4733424" y="2644170"/>
            <a:ext cx="1371598" cy="1569660"/>
          </a:xfrm>
          <a:prstGeom prst="rect">
            <a:avLst/>
          </a:prstGeom>
          <a:noFill/>
        </p:spPr>
        <p:txBody>
          <a:bodyPr wrap="square" rtlCol="0">
            <a:spAutoFit/>
          </a:bodyPr>
          <a:lstStyle/>
          <a:p>
            <a:pPr algn="ctr"/>
            <a:r>
              <a:rPr lang="en-US" altLang="zh-CN" sz="9600" b="1" dirty="0">
                <a:solidFill>
                  <a:schemeClr val="bg1"/>
                </a:solidFill>
                <a:latin typeface="思源黑体旧字形 ExtraLight" panose="020B0200000000000000" pitchFamily="34" charset="-128"/>
                <a:ea typeface="思源黑体旧字形 ExtraLight" panose="020B0200000000000000" pitchFamily="34" charset="-128"/>
              </a:rPr>
              <a:t>2</a:t>
            </a:r>
            <a:endParaRPr lang="zh-CN" altLang="en-US" sz="9600" b="1" dirty="0">
              <a:solidFill>
                <a:schemeClr val="bg1"/>
              </a:solidFill>
              <a:latin typeface="思源黑体旧字形 ExtraLight" panose="020B0200000000000000" pitchFamily="34" charset="-128"/>
              <a:ea typeface="思源黑体旧字形 ExtraLight" panose="020B0200000000000000" pitchFamily="34" charset="-128"/>
            </a:endParaRPr>
          </a:p>
        </p:txBody>
      </p:sp>
      <p:sp>
        <p:nvSpPr>
          <p:cNvPr id="11" name="文本框 10">
            <a:extLst>
              <a:ext uri="{FF2B5EF4-FFF2-40B4-BE49-F238E27FC236}">
                <a16:creationId xmlns:a16="http://schemas.microsoft.com/office/drawing/2014/main" id="{39A8F9A9-972B-4A41-A002-9BFAF36A6FD9}"/>
              </a:ext>
            </a:extLst>
          </p:cNvPr>
          <p:cNvSpPr txBox="1"/>
          <p:nvPr/>
        </p:nvSpPr>
        <p:spPr>
          <a:xfrm>
            <a:off x="5996285" y="2042273"/>
            <a:ext cx="923330" cy="2812288"/>
          </a:xfrm>
          <a:prstGeom prst="rect">
            <a:avLst/>
          </a:prstGeom>
          <a:noFill/>
        </p:spPr>
        <p:txBody>
          <a:bodyPr vert="eaVert" wrap="square" rtlCol="0">
            <a:spAutoFit/>
          </a:bodyPr>
          <a:lstStyle/>
          <a:p>
            <a:r>
              <a:rPr lang="zh-CN" altLang="en-US" sz="4800" b="1" dirty="0">
                <a:solidFill>
                  <a:schemeClr val="bg1"/>
                </a:solidFill>
                <a:latin typeface="思源黑体旧字形 ExtraLight" panose="020B0200000000000000" pitchFamily="34" charset="-128"/>
                <a:ea typeface="思源黑体旧字形 ExtraLight" panose="020B0200000000000000" pitchFamily="34" charset="-128"/>
              </a:rPr>
              <a:t>工作内容</a:t>
            </a:r>
          </a:p>
        </p:txBody>
      </p:sp>
    </p:spTree>
    <p:extLst>
      <p:ext uri="{BB962C8B-B14F-4D97-AF65-F5344CB8AC3E}">
        <p14:creationId xmlns:p14="http://schemas.microsoft.com/office/powerpoint/2010/main" val="1555591747"/>
      </p:ext>
    </p:extLst>
  </p:cSld>
  <p:clrMapOvr>
    <a:masterClrMapping/>
  </p:clrMapOvr>
  <mc:AlternateContent xmlns:mc="http://schemas.openxmlformats.org/markup-compatibility/2006" xmlns:p14="http://schemas.microsoft.com/office/powerpoint/2010/main">
    <mc:Choice Requires="p14">
      <p:transition spd="slow" p14:dur="2000" advClick="0" advTm="1000">
        <p:split orient="vert"/>
      </p:transition>
    </mc:Choice>
    <mc:Fallback xmlns="">
      <p:transition spd="slow" advClick="0" advTm="100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1000"/>
                                        <p:tgtEl>
                                          <p:spTgt spid="4"/>
                                        </p:tgtEl>
                                      </p:cBhvr>
                                    </p:animEffect>
                                    <p:anim calcmode="lin" valueType="num">
                                      <p:cBhvr>
                                        <p:cTn id="18" dur="1000" fill="hold"/>
                                        <p:tgtEl>
                                          <p:spTgt spid="4"/>
                                        </p:tgtEl>
                                        <p:attrNameLst>
                                          <p:attrName>ppt_x</p:attrName>
                                        </p:attrNameLst>
                                      </p:cBhvr>
                                      <p:tavLst>
                                        <p:tav tm="0">
                                          <p:val>
                                            <p:strVal val="#ppt_x"/>
                                          </p:val>
                                        </p:tav>
                                        <p:tav tm="100000">
                                          <p:val>
                                            <p:strVal val="#ppt_x"/>
                                          </p:val>
                                        </p:tav>
                                      </p:tavLst>
                                    </p:anim>
                                    <p:anim calcmode="lin" valueType="num">
                                      <p:cBhvr>
                                        <p:cTn id="19" dur="1000" fill="hold"/>
                                        <p:tgtEl>
                                          <p:spTgt spid="4"/>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1000"/>
                                        <p:tgtEl>
                                          <p:spTgt spid="3"/>
                                        </p:tgtEl>
                                      </p:cBhvr>
                                    </p:animEffect>
                                    <p:anim calcmode="lin" valueType="num">
                                      <p:cBhvr>
                                        <p:cTn id="23" dur="1000" fill="hold"/>
                                        <p:tgtEl>
                                          <p:spTgt spid="3"/>
                                        </p:tgtEl>
                                        <p:attrNameLst>
                                          <p:attrName>ppt_x</p:attrName>
                                        </p:attrNameLst>
                                      </p:cBhvr>
                                      <p:tavLst>
                                        <p:tav tm="0">
                                          <p:val>
                                            <p:strVal val="#ppt_x"/>
                                          </p:val>
                                        </p:tav>
                                        <p:tav tm="100000">
                                          <p:val>
                                            <p:strVal val="#ppt_x"/>
                                          </p:val>
                                        </p:tav>
                                      </p:tavLst>
                                    </p:anim>
                                    <p:anim calcmode="lin" valueType="num">
                                      <p:cBhvr>
                                        <p:cTn id="24" dur="1000" fill="hold"/>
                                        <p:tgtEl>
                                          <p:spTgt spid="3"/>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1000"/>
                                        <p:tgtEl>
                                          <p:spTgt spid="6"/>
                                        </p:tgtEl>
                                      </p:cBhvr>
                                    </p:animEffect>
                                    <p:anim calcmode="lin" valueType="num">
                                      <p:cBhvr>
                                        <p:cTn id="28" dur="1000" fill="hold"/>
                                        <p:tgtEl>
                                          <p:spTgt spid="6"/>
                                        </p:tgtEl>
                                        <p:attrNameLst>
                                          <p:attrName>ppt_x</p:attrName>
                                        </p:attrNameLst>
                                      </p:cBhvr>
                                      <p:tavLst>
                                        <p:tav tm="0">
                                          <p:val>
                                            <p:strVal val="#ppt_x"/>
                                          </p:val>
                                        </p:tav>
                                        <p:tav tm="100000">
                                          <p:val>
                                            <p:strVal val="#ppt_x"/>
                                          </p:val>
                                        </p:tav>
                                      </p:tavLst>
                                    </p:anim>
                                    <p:anim calcmode="lin" valueType="num">
                                      <p:cBhvr>
                                        <p:cTn id="29" dur="1000" fill="hold"/>
                                        <p:tgtEl>
                                          <p:spTgt spid="6"/>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1000"/>
                                        <p:tgtEl>
                                          <p:spTgt spid="10"/>
                                        </p:tgtEl>
                                      </p:cBhvr>
                                    </p:animEffect>
                                    <p:anim calcmode="lin" valueType="num">
                                      <p:cBhvr>
                                        <p:cTn id="33" dur="1000" fill="hold"/>
                                        <p:tgtEl>
                                          <p:spTgt spid="10"/>
                                        </p:tgtEl>
                                        <p:attrNameLst>
                                          <p:attrName>ppt_x</p:attrName>
                                        </p:attrNameLst>
                                      </p:cBhvr>
                                      <p:tavLst>
                                        <p:tav tm="0">
                                          <p:val>
                                            <p:strVal val="#ppt_x"/>
                                          </p:val>
                                        </p:tav>
                                        <p:tav tm="100000">
                                          <p:val>
                                            <p:strVal val="#ppt_x"/>
                                          </p:val>
                                        </p:tav>
                                      </p:tavLst>
                                    </p:anim>
                                    <p:anim calcmode="lin" valueType="num">
                                      <p:cBhvr>
                                        <p:cTn id="34" dur="1000" fill="hold"/>
                                        <p:tgtEl>
                                          <p:spTgt spid="10"/>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1000"/>
                                        <p:tgtEl>
                                          <p:spTgt spid="11"/>
                                        </p:tgtEl>
                                      </p:cBhvr>
                                    </p:animEffect>
                                    <p:anim calcmode="lin" valueType="num">
                                      <p:cBhvr>
                                        <p:cTn id="38" dur="1000" fill="hold"/>
                                        <p:tgtEl>
                                          <p:spTgt spid="11"/>
                                        </p:tgtEl>
                                        <p:attrNameLst>
                                          <p:attrName>ppt_x</p:attrName>
                                        </p:attrNameLst>
                                      </p:cBhvr>
                                      <p:tavLst>
                                        <p:tav tm="0">
                                          <p:val>
                                            <p:strVal val="#ppt_x"/>
                                          </p:val>
                                        </p:tav>
                                        <p:tav tm="100000">
                                          <p:val>
                                            <p:strVal val="#ppt_x"/>
                                          </p:val>
                                        </p:tav>
                                      </p:tavLst>
                                    </p:anim>
                                    <p:anim calcmode="lin" valueType="num">
                                      <p:cBhvr>
                                        <p:cTn id="3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 grpId="0" animBg="1"/>
      <p:bldP spid="4" grpId="0" animBg="1"/>
      <p:bldP spid="3" grpId="0" animBg="1"/>
      <p:bldP spid="6" grpId="0" animBg="1"/>
      <p:bldP spid="10" grpId="0"/>
      <p:bldP spid="11" grpId="0"/>
    </p:bldLst>
  </p:timing>
</p:sld>
</file>

<file path=ppt/tags/tag1.xml><?xml version="1.0" encoding="utf-8"?>
<p:tagLst xmlns:a="http://schemas.openxmlformats.org/drawingml/2006/main" xmlns:r="http://schemas.openxmlformats.org/officeDocument/2006/relationships" xmlns:p="http://schemas.openxmlformats.org/presentationml/2006/main">
  <p:tag name="PA" val="v4.2.4"/>
</p:tagLst>
</file>

<file path=ppt/tags/tag10.xml><?xml version="1.0" encoding="utf-8"?>
<p:tagLst xmlns:a="http://schemas.openxmlformats.org/drawingml/2006/main" xmlns:r="http://schemas.openxmlformats.org/officeDocument/2006/relationships" xmlns:p="http://schemas.openxmlformats.org/presentationml/2006/main">
  <p:tag name="PA" val="v4.2.4"/>
</p:tagLst>
</file>

<file path=ppt/tags/tag11.xml><?xml version="1.0" encoding="utf-8"?>
<p:tagLst xmlns:a="http://schemas.openxmlformats.org/drawingml/2006/main" xmlns:r="http://schemas.openxmlformats.org/officeDocument/2006/relationships" xmlns:p="http://schemas.openxmlformats.org/presentationml/2006/main">
  <p:tag name="PA" val="v4.2.4"/>
</p:tagLst>
</file>

<file path=ppt/tags/tag12.xml><?xml version="1.0" encoding="utf-8"?>
<p:tagLst xmlns:a="http://schemas.openxmlformats.org/drawingml/2006/main" xmlns:r="http://schemas.openxmlformats.org/officeDocument/2006/relationships" xmlns:p="http://schemas.openxmlformats.org/presentationml/2006/main">
  <p:tag name="PA" val="v4.2.4"/>
</p:tagLst>
</file>

<file path=ppt/tags/tag13.xml><?xml version="1.0" encoding="utf-8"?>
<p:tagLst xmlns:a="http://schemas.openxmlformats.org/drawingml/2006/main" xmlns:r="http://schemas.openxmlformats.org/officeDocument/2006/relationships" xmlns:p="http://schemas.openxmlformats.org/presentationml/2006/main">
  <p:tag name="PA" val="v4.2.4"/>
</p:tagLst>
</file>

<file path=ppt/tags/tag14.xml><?xml version="1.0" encoding="utf-8"?>
<p:tagLst xmlns:a="http://schemas.openxmlformats.org/drawingml/2006/main" xmlns:r="http://schemas.openxmlformats.org/officeDocument/2006/relationships" xmlns:p="http://schemas.openxmlformats.org/presentationml/2006/main">
  <p:tag name="PA" val="v4.2.4"/>
</p:tagLst>
</file>

<file path=ppt/tags/tag15.xml><?xml version="1.0" encoding="utf-8"?>
<p:tagLst xmlns:a="http://schemas.openxmlformats.org/drawingml/2006/main" xmlns:r="http://schemas.openxmlformats.org/officeDocument/2006/relationships" xmlns:p="http://schemas.openxmlformats.org/presentationml/2006/main">
  <p:tag name="PA" val="v4.2.4"/>
</p:tagLst>
</file>

<file path=ppt/tags/tag16.xml><?xml version="1.0" encoding="utf-8"?>
<p:tagLst xmlns:a="http://schemas.openxmlformats.org/drawingml/2006/main" xmlns:r="http://schemas.openxmlformats.org/officeDocument/2006/relationships" xmlns:p="http://schemas.openxmlformats.org/presentationml/2006/main">
  <p:tag name="PA" val="v4.2.4"/>
</p:tagLst>
</file>

<file path=ppt/tags/tag17.xml><?xml version="1.0" encoding="utf-8"?>
<p:tagLst xmlns:a="http://schemas.openxmlformats.org/drawingml/2006/main" xmlns:r="http://schemas.openxmlformats.org/officeDocument/2006/relationships" xmlns:p="http://schemas.openxmlformats.org/presentationml/2006/main">
  <p:tag name="PA" val="v4.2.4"/>
</p:tagLst>
</file>

<file path=ppt/tags/tag18.xml><?xml version="1.0" encoding="utf-8"?>
<p:tagLst xmlns:a="http://schemas.openxmlformats.org/drawingml/2006/main" xmlns:r="http://schemas.openxmlformats.org/officeDocument/2006/relationships" xmlns:p="http://schemas.openxmlformats.org/presentationml/2006/main">
  <p:tag name="PA" val="v4.2.4"/>
</p:tagLst>
</file>

<file path=ppt/tags/tag2.xml><?xml version="1.0" encoding="utf-8"?>
<p:tagLst xmlns:a="http://schemas.openxmlformats.org/drawingml/2006/main" xmlns:r="http://schemas.openxmlformats.org/officeDocument/2006/relationships" xmlns:p="http://schemas.openxmlformats.org/presentationml/2006/main">
  <p:tag name="PA" val="v4.2.4"/>
</p:tagLst>
</file>

<file path=ppt/tags/tag3.xml><?xml version="1.0" encoding="utf-8"?>
<p:tagLst xmlns:a="http://schemas.openxmlformats.org/drawingml/2006/main" xmlns:r="http://schemas.openxmlformats.org/officeDocument/2006/relationships" xmlns:p="http://schemas.openxmlformats.org/presentationml/2006/main">
  <p:tag name="PA" val="v4.2.4"/>
</p:tagLst>
</file>

<file path=ppt/tags/tag4.xml><?xml version="1.0" encoding="utf-8"?>
<p:tagLst xmlns:a="http://schemas.openxmlformats.org/drawingml/2006/main" xmlns:r="http://schemas.openxmlformats.org/officeDocument/2006/relationships" xmlns:p="http://schemas.openxmlformats.org/presentationml/2006/main">
  <p:tag name="PA" val="v4.2.4"/>
</p:tagLst>
</file>

<file path=ppt/tags/tag5.xml><?xml version="1.0" encoding="utf-8"?>
<p:tagLst xmlns:a="http://schemas.openxmlformats.org/drawingml/2006/main" xmlns:r="http://schemas.openxmlformats.org/officeDocument/2006/relationships" xmlns:p="http://schemas.openxmlformats.org/presentationml/2006/main">
  <p:tag name="PA" val="v4.2.4"/>
</p:tagLst>
</file>

<file path=ppt/tags/tag6.xml><?xml version="1.0" encoding="utf-8"?>
<p:tagLst xmlns:a="http://schemas.openxmlformats.org/drawingml/2006/main" xmlns:r="http://schemas.openxmlformats.org/officeDocument/2006/relationships" xmlns:p="http://schemas.openxmlformats.org/presentationml/2006/main">
  <p:tag name="PA" val="v4.2.4"/>
</p:tagLst>
</file>

<file path=ppt/tags/tag7.xml><?xml version="1.0" encoding="utf-8"?>
<p:tagLst xmlns:a="http://schemas.openxmlformats.org/drawingml/2006/main" xmlns:r="http://schemas.openxmlformats.org/officeDocument/2006/relationships" xmlns:p="http://schemas.openxmlformats.org/presentationml/2006/main">
  <p:tag name="PA" val="v4.2.4"/>
</p:tagLst>
</file>

<file path=ppt/tags/tag8.xml><?xml version="1.0" encoding="utf-8"?>
<p:tagLst xmlns:a="http://schemas.openxmlformats.org/drawingml/2006/main" xmlns:r="http://schemas.openxmlformats.org/officeDocument/2006/relationships" xmlns:p="http://schemas.openxmlformats.org/presentationml/2006/main">
  <p:tag name="PA" val="v4.2.4"/>
</p:tagLst>
</file>

<file path=ppt/tags/tag9.xml><?xml version="1.0" encoding="utf-8"?>
<p:tagLst xmlns:a="http://schemas.openxmlformats.org/drawingml/2006/main" xmlns:r="http://schemas.openxmlformats.org/officeDocument/2006/relationships" xmlns:p="http://schemas.openxmlformats.org/presentationml/2006/main">
  <p:tag name="PA" val="v4.2.4"/>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130</TotalTime>
  <Words>1254</Words>
  <Application>Microsoft Office PowerPoint</Application>
  <PresentationFormat>宽屏</PresentationFormat>
  <Paragraphs>158</Paragraphs>
  <Slides>26</Slides>
  <Notes>21</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26</vt:i4>
      </vt:variant>
    </vt:vector>
  </HeadingPairs>
  <TitlesOfParts>
    <vt:vector size="36" baseType="lpstr">
      <vt:lpstr>等线</vt:lpstr>
      <vt:lpstr>等线 Light</vt:lpstr>
      <vt:lpstr>方正仿宋简体</vt:lpstr>
      <vt:lpstr>方正书宋简体</vt:lpstr>
      <vt:lpstr>楷体</vt:lpstr>
      <vt:lpstr>书体坊禚效锋行草体</vt:lpstr>
      <vt:lpstr>思源黑体旧字形 ExtraLight</vt:lpstr>
      <vt:lpstr>宋体</vt:lpstr>
      <vt:lpstr>Arial</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Daytoy0906@outlook.com</dc:creator>
  <cp:lastModifiedBy>Dell</cp:lastModifiedBy>
  <cp:revision>24</cp:revision>
  <dcterms:created xsi:type="dcterms:W3CDTF">2021-07-14T06:22:00Z</dcterms:created>
  <dcterms:modified xsi:type="dcterms:W3CDTF">2021-07-15T08:32:09Z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2052-11.3.0.8742</vt:lpwstr>
  </property>
</Properties>
</file>